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604" r:id="rId2"/>
    <p:sldId id="584" r:id="rId3"/>
    <p:sldId id="585" r:id="rId4"/>
    <p:sldId id="586" r:id="rId5"/>
    <p:sldId id="587" r:id="rId6"/>
    <p:sldId id="588" r:id="rId7"/>
    <p:sldId id="589" r:id="rId8"/>
    <p:sldId id="590" r:id="rId9"/>
    <p:sldId id="591" r:id="rId10"/>
    <p:sldId id="592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2" autoAdjust="0"/>
    <p:restoredTop sz="77257" autoAdjust="0"/>
  </p:normalViewPr>
  <p:slideViewPr>
    <p:cSldViewPr snapToGrid="0">
      <p:cViewPr varScale="1">
        <p:scale>
          <a:sx n="46" d="100"/>
          <a:sy n="46" d="100"/>
        </p:scale>
        <p:origin x="19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87D93D0-6DA3-46CD-930E-3B2F461C69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6CE7FF-C606-476A-9ED3-B77C91F643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F789D-52A9-483A-8CCA-E7748141FBC2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418040AF-C2C2-4E84-A678-53F085B1C5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E8542D0E-DB32-4FFB-958C-7B852CD99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C6F47B-5B34-4996-A72E-5580AB0A38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579B75-AF0B-415E-BBAA-40795B837F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045E8-D199-4A71-8382-FAB8746A1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250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586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958CC1-7CD0-6446-A270-3C3F59D7D55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662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563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30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10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290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74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60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24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17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67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57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8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36993-BD4A-45E7-A455-BA10734CAE1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A7955-4A2B-4306-A087-3325D0BE3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21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4.sv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76" y="0"/>
            <a:ext cx="99035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50199" y="220196"/>
            <a:ext cx="7655801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95462" y="2099696"/>
            <a:ext cx="157807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030579" y="1772688"/>
            <a:ext cx="2987899" cy="2427668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6FB57708-A8B5-489B-B395-7C81B04DFE97}"/>
              </a:ext>
            </a:extLst>
          </p:cNvPr>
          <p:cNvSpPr txBox="1">
            <a:spLocks/>
          </p:cNvSpPr>
          <p:nvPr/>
        </p:nvSpPr>
        <p:spPr>
          <a:xfrm>
            <a:off x="3108150" y="1972166"/>
            <a:ext cx="7090558" cy="3652026"/>
          </a:xfrm>
          <a:prstGeom prst="rect">
            <a:avLst/>
          </a:prstGeom>
          <a:noFill/>
        </p:spPr>
        <p:txBody>
          <a:bodyPr vert="horz" lIns="74295" tIns="37148" rIns="74295" bIns="37148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4875" b="1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多文化共生</a:t>
            </a:r>
            <a:endParaRPr lang="en-US" altLang="ja-JP" sz="4875" b="1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875" b="1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～私の出来事から</a:t>
            </a:r>
            <a:endParaRPr lang="en-US" altLang="ja-JP" sz="4875" b="1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875" b="1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考えてみよう～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2D51226-BA72-49A5-8EAC-80098D0807B7}"/>
              </a:ext>
            </a:extLst>
          </p:cNvPr>
          <p:cNvGrpSpPr/>
          <p:nvPr/>
        </p:nvGrpSpPr>
        <p:grpSpPr>
          <a:xfrm>
            <a:off x="390255" y="417388"/>
            <a:ext cx="9125489" cy="1938992"/>
            <a:chOff x="342036" y="264312"/>
            <a:chExt cx="9125489" cy="1938992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7F26DF6D-EF06-4973-B4D3-547C4B3131BB}"/>
                </a:ext>
              </a:extLst>
            </p:cNvPr>
            <p:cNvSpPr txBox="1"/>
            <p:nvPr/>
          </p:nvSpPr>
          <p:spPr>
            <a:xfrm>
              <a:off x="342036" y="264312"/>
              <a:ext cx="9125489" cy="19389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「さが多文化共生推進アクション」のストーリーをもとに作成した教材例</a:t>
              </a:r>
              <a:endParaRPr kumimoji="1"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endParaRPr kumimoji="1"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endParaRPr kumimoji="1"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endParaRPr kumimoji="1"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endParaRPr kumimoji="1"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D5FB99E-9F3E-4390-B7CE-6FCAE22FB9C1}"/>
                </a:ext>
              </a:extLst>
            </p:cNvPr>
            <p:cNvSpPr txBox="1"/>
            <p:nvPr/>
          </p:nvSpPr>
          <p:spPr>
            <a:xfrm>
              <a:off x="492694" y="786719"/>
              <a:ext cx="8824174" cy="12003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kumimoji="1" lang="ja-JP" altLang="en-US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同書のストーリーや取組事例を参考にして、「多文化共生について考える・議論を深める」ための教材を作成することができます。</a:t>
              </a:r>
              <a:endParaRPr kumimoji="1"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just"/>
              <a:r>
                <a:rPr kumimoji="1" lang="ja-JP" altLang="en-US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教材作りや教材を使ったワークショップ等について、お問い合わせやご相談がある場合は、　お気軽に県多文化共生推進課（電話：</a:t>
              </a:r>
              <a:r>
                <a:rPr kumimoji="1" lang="en-US" altLang="ja-JP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0952-25-7328</a:t>
              </a:r>
              <a:r>
                <a:rPr kumimoji="1" lang="ja-JP" altLang="en-US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）までご連絡ください。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730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886" y="2113290"/>
            <a:ext cx="9041233" cy="3818336"/>
          </a:xfrm>
        </p:spPr>
        <p:txBody>
          <a:bodyPr>
            <a:noAutofit/>
          </a:bodyPr>
          <a:lstStyle/>
          <a:p>
            <a:pPr marL="0" indent="0">
              <a:lnSpc>
                <a:spcPts val="2844"/>
              </a:lnSpc>
              <a:spcBef>
                <a:spcPts val="0"/>
              </a:spcBef>
              <a:buNone/>
            </a:pPr>
            <a:r>
              <a:rPr lang="ja-JP" altLang="en-US" sz="2600" b="1" u="sng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ＭＳ Ｐゴシック"/>
              </a:rPr>
              <a:t>＊制度の壁</a:t>
            </a:r>
            <a:endParaRPr lang="en-US" altLang="ja-JP" sz="2600" b="1" u="sng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>
              <a:lnSpc>
                <a:spcPts val="2844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ＭＳ Ｐゴシック"/>
              </a:rPr>
              <a:t>　住民登録にまつわる日本の制度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 marL="0" indent="0">
              <a:lnSpc>
                <a:spcPts val="2844"/>
              </a:lnSpc>
              <a:spcBef>
                <a:spcPts val="0"/>
              </a:spcBef>
              <a:buNone/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ＭＳ Ｐゴシック"/>
              </a:rPr>
              <a:t>　　・国民健康保険、税金、医療保険、年金、学校の　　　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 marL="0" indent="0">
              <a:lnSpc>
                <a:spcPts val="2844"/>
              </a:lnSpc>
              <a:spcBef>
                <a:spcPts val="0"/>
              </a:spcBef>
              <a:buNone/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ＭＳ Ｐゴシック"/>
              </a:rPr>
              <a:t>　　　手続きなど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 marL="0" indent="0">
              <a:lnSpc>
                <a:spcPts val="2844"/>
              </a:lnSpc>
              <a:spcBef>
                <a:spcPts val="0"/>
              </a:spcBef>
              <a:buNone/>
            </a:pP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 marL="0" indent="0">
              <a:lnSpc>
                <a:spcPts val="2844"/>
              </a:lnSpc>
              <a:spcBef>
                <a:spcPts val="0"/>
              </a:spcBef>
              <a:buNone/>
            </a:pPr>
            <a:r>
              <a:rPr lang="ja-JP" altLang="en-US" sz="2600" b="1" u="sng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ＭＳ Ｐゴシック"/>
              </a:rPr>
              <a:t>＊言葉の壁</a:t>
            </a:r>
            <a:endParaRPr lang="en-US" altLang="ja-JP" sz="2600" b="1" u="sng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>
              <a:lnSpc>
                <a:spcPts val="2844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ja-JP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日本語の理解が難しい　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ts val="2844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情報の多言語化が推進されていない地域もあること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0" indent="0">
              <a:lnSpc>
                <a:spcPts val="2844"/>
              </a:lnSpc>
              <a:spcBef>
                <a:spcPts val="0"/>
              </a:spcBef>
              <a:buNone/>
            </a:pP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 marL="0" indent="0">
              <a:lnSpc>
                <a:spcPts val="2844"/>
              </a:lnSpc>
              <a:spcBef>
                <a:spcPts val="0"/>
              </a:spcBef>
              <a:buNone/>
            </a:pPr>
            <a:r>
              <a:rPr lang="ja-JP" altLang="en-US" sz="2600" b="1" u="sng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ＭＳ Ｐゴシック"/>
              </a:rPr>
              <a:t>＊心の壁</a:t>
            </a:r>
            <a:endParaRPr lang="en-US" altLang="ja-JP" sz="2600" b="1" u="sng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ＭＳ Ｐゴシック"/>
            </a:endParaRPr>
          </a:p>
          <a:p>
            <a:pPr>
              <a:lnSpc>
                <a:spcPts val="2844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ja-JP" altLang="en-US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間違った理解や思い込みからくる「偏見」や「差別」</a:t>
            </a:r>
          </a:p>
        </p:txBody>
      </p:sp>
      <p:grpSp>
        <p:nvGrpSpPr>
          <p:cNvPr id="7" name="図形グループ 6"/>
          <p:cNvGrpSpPr/>
          <p:nvPr/>
        </p:nvGrpSpPr>
        <p:grpSpPr>
          <a:xfrm>
            <a:off x="78028" y="642938"/>
            <a:ext cx="5451744" cy="757905"/>
            <a:chOff x="-1" y="254001"/>
            <a:chExt cx="6709839" cy="932806"/>
          </a:xfrm>
        </p:grpSpPr>
        <p:pic>
          <p:nvPicPr>
            <p:cNvPr id="2" name="図 1" descr="00_05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" y="254001"/>
              <a:ext cx="6709839" cy="932806"/>
            </a:xfrm>
            <a:prstGeom prst="rect">
              <a:avLst/>
            </a:prstGeom>
          </p:spPr>
        </p:pic>
        <p:pic>
          <p:nvPicPr>
            <p:cNvPr id="5" name="図 4" descr="p6_02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0199" y="593272"/>
              <a:ext cx="5537201" cy="369894"/>
            </a:xfrm>
            <a:prstGeom prst="rect">
              <a:avLst/>
            </a:prstGeom>
          </p:spPr>
        </p:pic>
      </p:grpSp>
      <p:sp>
        <p:nvSpPr>
          <p:cNvPr id="4" name="正方形/長方形 3"/>
          <p:cNvSpPr/>
          <p:nvPr/>
        </p:nvSpPr>
        <p:spPr>
          <a:xfrm>
            <a:off x="681888" y="1494792"/>
            <a:ext cx="3877985" cy="4424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42927">
              <a:spcBef>
                <a:spcPts val="1462"/>
              </a:spcBef>
              <a:defRPr/>
            </a:pPr>
            <a:r>
              <a:rPr lang="ja-JP" altLang="en-US" sz="2275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ヒラギノ角ゴ ProN"/>
              </a:rPr>
              <a:t>外国人が直面するの</a:t>
            </a:r>
            <a:r>
              <a:rPr lang="en-US" altLang="ja-JP" sz="2275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ヒラギノ角ゴ ProN"/>
              </a:rPr>
              <a:t>3</a:t>
            </a:r>
            <a:r>
              <a:rPr lang="ja-JP" altLang="en-US" sz="2275" dirty="0" err="1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ヒラギノ角ゴ ProN"/>
              </a:rPr>
              <a:t>つの</a:t>
            </a:r>
            <a:r>
              <a:rPr lang="ja-JP" altLang="en-US" sz="2275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ヒラギノ角ゴ ProN"/>
              </a:rPr>
              <a:t>壁</a:t>
            </a:r>
            <a:endParaRPr lang="en-US" altLang="ja-JP" sz="2275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ヒラギノ角ゴ ProN"/>
            </a:endParaRPr>
          </a:p>
        </p:txBody>
      </p:sp>
    </p:spTree>
    <p:extLst>
      <p:ext uri="{BB962C8B-B14F-4D97-AF65-F5344CB8AC3E}">
        <p14:creationId xmlns:p14="http://schemas.microsoft.com/office/powerpoint/2010/main" val="202005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CC46549A-075D-4ABA-80A1-0ED1E6DE7107}"/>
              </a:ext>
            </a:extLst>
          </p:cNvPr>
          <p:cNvSpPr/>
          <p:nvPr/>
        </p:nvSpPr>
        <p:spPr>
          <a:xfrm>
            <a:off x="-282531" y="-141869"/>
            <a:ext cx="2961337" cy="274159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srgbClr val="70AD47">
                  <a:lumMod val="20000"/>
                  <a:lumOff val="80000"/>
                </a:srgbClr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BA180C7-4380-415E-877C-CEE26278CE18}"/>
              </a:ext>
            </a:extLst>
          </p:cNvPr>
          <p:cNvSpPr/>
          <p:nvPr/>
        </p:nvSpPr>
        <p:spPr>
          <a:xfrm>
            <a:off x="7563788" y="4094341"/>
            <a:ext cx="2961337" cy="274159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5" name="グラフィックス 7" descr="グラフとメモ用紙パッドと鉛筆">
            <a:extLst>
              <a:ext uri="{FF2B5EF4-FFF2-40B4-BE49-F238E27FC236}">
                <a16:creationId xmlns:a16="http://schemas.microsoft.com/office/drawing/2014/main" id="{B7ECBA42-86F9-4930-A64B-235D8D460F7E}"/>
              </a:ext>
            </a:extLst>
          </p:cNvPr>
          <p:cNvGrpSpPr/>
          <p:nvPr/>
        </p:nvGrpSpPr>
        <p:grpSpPr>
          <a:xfrm>
            <a:off x="1332024" y="1944760"/>
            <a:ext cx="1689912" cy="2584162"/>
            <a:chOff x="1639413" y="1602242"/>
            <a:chExt cx="2079892" cy="3180507"/>
          </a:xfrm>
        </p:grpSpPr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9F7CC097-F208-48D6-8619-BEF63EA4576C}"/>
                </a:ext>
              </a:extLst>
            </p:cNvPr>
            <p:cNvSpPr/>
            <p:nvPr/>
          </p:nvSpPr>
          <p:spPr>
            <a:xfrm>
              <a:off x="1656745" y="1662910"/>
              <a:ext cx="2062560" cy="3119839"/>
            </a:xfrm>
            <a:custGeom>
              <a:avLst/>
              <a:gdLst>
                <a:gd name="connsiteX0" fmla="*/ 0 w 2062560"/>
                <a:gd name="connsiteY0" fmla="*/ 0 h 3119839"/>
                <a:gd name="connsiteX1" fmla="*/ 2062561 w 2062560"/>
                <a:gd name="connsiteY1" fmla="*/ 0 h 3119839"/>
                <a:gd name="connsiteX2" fmla="*/ 2062561 w 2062560"/>
                <a:gd name="connsiteY2" fmla="*/ 3119839 h 3119839"/>
                <a:gd name="connsiteX3" fmla="*/ 0 w 2062560"/>
                <a:gd name="connsiteY3" fmla="*/ 3119839 h 3119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2560" h="3119839">
                  <a:moveTo>
                    <a:pt x="0" y="0"/>
                  </a:moveTo>
                  <a:lnTo>
                    <a:pt x="2062561" y="0"/>
                  </a:lnTo>
                  <a:lnTo>
                    <a:pt x="2062561" y="3119839"/>
                  </a:lnTo>
                  <a:lnTo>
                    <a:pt x="0" y="3119839"/>
                  </a:lnTo>
                  <a:close/>
                </a:path>
              </a:pathLst>
            </a:custGeom>
            <a:solidFill>
              <a:srgbClr val="D2D2D2"/>
            </a:solidFill>
            <a:ln w="92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42927">
                <a:defRPr/>
              </a:pPr>
              <a:endParaRPr lang="ja-JP" altLang="en-US" sz="1462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143B642-E769-4AF6-A3DD-DAA02BE9EBAB}"/>
                </a:ext>
              </a:extLst>
            </p:cNvPr>
            <p:cNvSpPr/>
            <p:nvPr/>
          </p:nvSpPr>
          <p:spPr>
            <a:xfrm>
              <a:off x="1639413" y="1602242"/>
              <a:ext cx="2079892" cy="3119839"/>
            </a:xfrm>
            <a:custGeom>
              <a:avLst/>
              <a:gdLst>
                <a:gd name="connsiteX0" fmla="*/ 0 w 2079892"/>
                <a:gd name="connsiteY0" fmla="*/ 0 h 3119839"/>
                <a:gd name="connsiteX1" fmla="*/ 2079893 w 2079892"/>
                <a:gd name="connsiteY1" fmla="*/ 0 h 3119839"/>
                <a:gd name="connsiteX2" fmla="*/ 2079893 w 2079892"/>
                <a:gd name="connsiteY2" fmla="*/ 3119840 h 3119839"/>
                <a:gd name="connsiteX3" fmla="*/ 0 w 2079892"/>
                <a:gd name="connsiteY3" fmla="*/ 3119840 h 3119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9892" h="3119839">
                  <a:moveTo>
                    <a:pt x="0" y="0"/>
                  </a:moveTo>
                  <a:lnTo>
                    <a:pt x="2079893" y="0"/>
                  </a:lnTo>
                  <a:lnTo>
                    <a:pt x="2079893" y="3119840"/>
                  </a:lnTo>
                  <a:lnTo>
                    <a:pt x="0" y="3119840"/>
                  </a:lnTo>
                  <a:close/>
                </a:path>
              </a:pathLst>
            </a:custGeom>
            <a:solidFill>
              <a:srgbClr val="E6E6E6"/>
            </a:solidFill>
            <a:ln w="92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42927">
                <a:defRPr/>
              </a:pPr>
              <a:endParaRPr lang="ja-JP" altLang="en-US" sz="1462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</p:txBody>
        </p:sp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9C55313F-88F4-423A-8487-A7EFF3EAFE08}"/>
                </a:ext>
              </a:extLst>
            </p:cNvPr>
            <p:cNvSpPr/>
            <p:nvPr/>
          </p:nvSpPr>
          <p:spPr>
            <a:xfrm>
              <a:off x="1639413" y="1602242"/>
              <a:ext cx="2079892" cy="207989"/>
            </a:xfrm>
            <a:custGeom>
              <a:avLst/>
              <a:gdLst>
                <a:gd name="connsiteX0" fmla="*/ 0 w 2079892"/>
                <a:gd name="connsiteY0" fmla="*/ 0 h 207989"/>
                <a:gd name="connsiteX1" fmla="*/ 2079893 w 2079892"/>
                <a:gd name="connsiteY1" fmla="*/ 0 h 207989"/>
                <a:gd name="connsiteX2" fmla="*/ 2079893 w 2079892"/>
                <a:gd name="connsiteY2" fmla="*/ 207989 h 207989"/>
                <a:gd name="connsiteX3" fmla="*/ 0 w 2079892"/>
                <a:gd name="connsiteY3" fmla="*/ 207989 h 207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9892" h="207989">
                  <a:moveTo>
                    <a:pt x="0" y="0"/>
                  </a:moveTo>
                  <a:lnTo>
                    <a:pt x="2079893" y="0"/>
                  </a:lnTo>
                  <a:lnTo>
                    <a:pt x="2079893" y="207989"/>
                  </a:lnTo>
                  <a:lnTo>
                    <a:pt x="0" y="207989"/>
                  </a:lnTo>
                  <a:close/>
                </a:path>
              </a:pathLst>
            </a:custGeom>
            <a:solidFill>
              <a:srgbClr val="737373"/>
            </a:solidFill>
            <a:ln w="92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42927">
                <a:defRPr/>
              </a:pPr>
              <a:endParaRPr lang="ja-JP" altLang="en-US" sz="1462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</p:txBody>
        </p:sp>
        <p:grpSp>
          <p:nvGrpSpPr>
            <p:cNvPr id="12" name="グラフィックス 7" descr="グラフとメモ用紙パッドと鉛筆">
              <a:extLst>
                <a:ext uri="{FF2B5EF4-FFF2-40B4-BE49-F238E27FC236}">
                  <a16:creationId xmlns:a16="http://schemas.microsoft.com/office/drawing/2014/main" id="{B1294439-34E2-4FCD-9550-F69FE5A03DCF}"/>
                </a:ext>
              </a:extLst>
            </p:cNvPr>
            <p:cNvGrpSpPr/>
            <p:nvPr/>
          </p:nvGrpSpPr>
          <p:grpSpPr>
            <a:xfrm>
              <a:off x="1812737" y="2117889"/>
              <a:ext cx="1733234" cy="2296553"/>
              <a:chOff x="1812737" y="2117889"/>
              <a:chExt cx="1733234" cy="2296553"/>
            </a:xfrm>
            <a:solidFill>
              <a:srgbClr val="D2D2D2"/>
            </a:solidFill>
          </p:grpSpPr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5E123366-B61C-447C-A70C-CA772EF82574}"/>
                  </a:ext>
                </a:extLst>
              </p:cNvPr>
              <p:cNvSpPr/>
              <p:nvPr/>
            </p:nvSpPr>
            <p:spPr>
              <a:xfrm>
                <a:off x="1813995" y="3781803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CAD5967A-6FA9-4C12-9831-7ABF1337BEBE}"/>
                  </a:ext>
                </a:extLst>
              </p:cNvPr>
              <p:cNvSpPr/>
              <p:nvPr/>
            </p:nvSpPr>
            <p:spPr>
              <a:xfrm>
                <a:off x="1812737" y="3885798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2295651D-28BF-41F7-8CF0-389E5487A8B3}"/>
                  </a:ext>
                </a:extLst>
              </p:cNvPr>
              <p:cNvSpPr/>
              <p:nvPr/>
            </p:nvSpPr>
            <p:spPr>
              <a:xfrm>
                <a:off x="1813995" y="3989793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3914D3B6-4508-4977-9769-14302F3FC38A}"/>
                  </a:ext>
                </a:extLst>
              </p:cNvPr>
              <p:cNvSpPr/>
              <p:nvPr/>
            </p:nvSpPr>
            <p:spPr>
              <a:xfrm>
                <a:off x="1812737" y="4093787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C87FA87D-F6D8-40CE-A8CA-061AD41AD8C7}"/>
                  </a:ext>
                </a:extLst>
              </p:cNvPr>
              <p:cNvSpPr/>
              <p:nvPr/>
            </p:nvSpPr>
            <p:spPr>
              <a:xfrm>
                <a:off x="1813995" y="4197782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3E5C01B4-DDD1-4937-8A32-B836A9DD4158}"/>
                  </a:ext>
                </a:extLst>
              </p:cNvPr>
              <p:cNvSpPr/>
              <p:nvPr/>
            </p:nvSpPr>
            <p:spPr>
              <a:xfrm>
                <a:off x="1812737" y="4301777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096FC332-3442-41BB-8168-3903EF192931}"/>
                  </a:ext>
                </a:extLst>
              </p:cNvPr>
              <p:cNvSpPr/>
              <p:nvPr/>
            </p:nvSpPr>
            <p:spPr>
              <a:xfrm>
                <a:off x="1813995" y="4405771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9880A6B3-F02B-4C95-BECB-1BF5309EF51B}"/>
                  </a:ext>
                </a:extLst>
              </p:cNvPr>
              <p:cNvSpPr/>
              <p:nvPr/>
            </p:nvSpPr>
            <p:spPr>
              <a:xfrm>
                <a:off x="1813995" y="2949846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AE74BDE6-E0F7-46B9-AC52-0F56744BA5FF}"/>
                  </a:ext>
                </a:extLst>
              </p:cNvPr>
              <p:cNvSpPr/>
              <p:nvPr/>
            </p:nvSpPr>
            <p:spPr>
              <a:xfrm>
                <a:off x="1812737" y="3053841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6E2E475C-63B8-4D7E-93BC-42BD4DE64827}"/>
                  </a:ext>
                </a:extLst>
              </p:cNvPr>
              <p:cNvSpPr/>
              <p:nvPr/>
            </p:nvSpPr>
            <p:spPr>
              <a:xfrm>
                <a:off x="1813995" y="3157835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DECB9B85-1394-49B7-8F50-2AD974DDD186}"/>
                  </a:ext>
                </a:extLst>
              </p:cNvPr>
              <p:cNvSpPr/>
              <p:nvPr/>
            </p:nvSpPr>
            <p:spPr>
              <a:xfrm>
                <a:off x="1812737" y="3261830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26607DE6-9BED-42EE-B296-DF8EECBF3EB5}"/>
                  </a:ext>
                </a:extLst>
              </p:cNvPr>
              <p:cNvSpPr/>
              <p:nvPr/>
            </p:nvSpPr>
            <p:spPr>
              <a:xfrm>
                <a:off x="1813995" y="3365825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BB592FF9-F023-4800-AAE4-8D018622A411}"/>
                  </a:ext>
                </a:extLst>
              </p:cNvPr>
              <p:cNvSpPr/>
              <p:nvPr/>
            </p:nvSpPr>
            <p:spPr>
              <a:xfrm>
                <a:off x="1812737" y="3469819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5F9F2A03-6DED-4AC2-BFC1-55D6ACDD42A4}"/>
                  </a:ext>
                </a:extLst>
              </p:cNvPr>
              <p:cNvSpPr/>
              <p:nvPr/>
            </p:nvSpPr>
            <p:spPr>
              <a:xfrm>
                <a:off x="1813995" y="3573814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7" name="フリーフォーム: 図形 26">
                <a:extLst>
                  <a:ext uri="{FF2B5EF4-FFF2-40B4-BE49-F238E27FC236}">
                    <a16:creationId xmlns:a16="http://schemas.microsoft.com/office/drawing/2014/main" id="{5DE523BA-5AAA-465E-BD03-3D27F3E40B6F}"/>
                  </a:ext>
                </a:extLst>
              </p:cNvPr>
              <p:cNvSpPr/>
              <p:nvPr/>
            </p:nvSpPr>
            <p:spPr>
              <a:xfrm>
                <a:off x="1812737" y="3677809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EBBF16D2-EFCE-4434-B3AE-7919E264A72A}"/>
                  </a:ext>
                </a:extLst>
              </p:cNvPr>
              <p:cNvSpPr/>
              <p:nvPr/>
            </p:nvSpPr>
            <p:spPr>
              <a:xfrm>
                <a:off x="1813995" y="2117889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ADD2096C-6363-4F6B-B538-6FD013E36752}"/>
                  </a:ext>
                </a:extLst>
              </p:cNvPr>
              <p:cNvSpPr/>
              <p:nvPr/>
            </p:nvSpPr>
            <p:spPr>
              <a:xfrm>
                <a:off x="1812737" y="2221884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1634AB3E-331E-40C5-88AD-E4D6B8CA071F}"/>
                  </a:ext>
                </a:extLst>
              </p:cNvPr>
              <p:cNvSpPr/>
              <p:nvPr/>
            </p:nvSpPr>
            <p:spPr>
              <a:xfrm>
                <a:off x="1813995" y="2325878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4ABEF08F-AF92-4486-A360-58947EBCAF6A}"/>
                  </a:ext>
                </a:extLst>
              </p:cNvPr>
              <p:cNvSpPr/>
              <p:nvPr/>
            </p:nvSpPr>
            <p:spPr>
              <a:xfrm>
                <a:off x="1812737" y="2429873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89753FAF-67BE-4DCF-98D9-11B43F90824C}"/>
                  </a:ext>
                </a:extLst>
              </p:cNvPr>
              <p:cNvSpPr/>
              <p:nvPr/>
            </p:nvSpPr>
            <p:spPr>
              <a:xfrm>
                <a:off x="1813995" y="2533868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3" name="フリーフォーム: 図形 32">
                <a:extLst>
                  <a:ext uri="{FF2B5EF4-FFF2-40B4-BE49-F238E27FC236}">
                    <a16:creationId xmlns:a16="http://schemas.microsoft.com/office/drawing/2014/main" id="{C78AE15E-7B76-4C89-9976-2399DCDCCA15}"/>
                  </a:ext>
                </a:extLst>
              </p:cNvPr>
              <p:cNvSpPr/>
              <p:nvPr/>
            </p:nvSpPr>
            <p:spPr>
              <a:xfrm>
                <a:off x="1812737" y="2637862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4" name="フリーフォーム: 図形 33">
                <a:extLst>
                  <a:ext uri="{FF2B5EF4-FFF2-40B4-BE49-F238E27FC236}">
                    <a16:creationId xmlns:a16="http://schemas.microsoft.com/office/drawing/2014/main" id="{D22669BF-DA0D-47DB-B047-5A2AAF4DBD9F}"/>
                  </a:ext>
                </a:extLst>
              </p:cNvPr>
              <p:cNvSpPr/>
              <p:nvPr/>
            </p:nvSpPr>
            <p:spPr>
              <a:xfrm>
                <a:off x="1813995" y="2741857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5" name="フリーフォーム: 図形 34">
                <a:extLst>
                  <a:ext uri="{FF2B5EF4-FFF2-40B4-BE49-F238E27FC236}">
                    <a16:creationId xmlns:a16="http://schemas.microsoft.com/office/drawing/2014/main" id="{578DB2A6-926A-4151-921C-BDA77C107AF2}"/>
                  </a:ext>
                </a:extLst>
              </p:cNvPr>
              <p:cNvSpPr/>
              <p:nvPr/>
            </p:nvSpPr>
            <p:spPr>
              <a:xfrm>
                <a:off x="1812737" y="2845851"/>
                <a:ext cx="1731977" cy="8670"/>
              </a:xfrm>
              <a:custGeom>
                <a:avLst/>
                <a:gdLst>
                  <a:gd name="connsiteX0" fmla="*/ 0 w 1731977"/>
                  <a:gd name="connsiteY0" fmla="*/ 0 h 8670"/>
                  <a:gd name="connsiteX1" fmla="*/ 1731978 w 1731977"/>
                  <a:gd name="connsiteY1" fmla="*/ 0 h 8670"/>
                  <a:gd name="connsiteX2" fmla="*/ 1731978 w 1731977"/>
                  <a:gd name="connsiteY2" fmla="*/ 8671 h 8670"/>
                  <a:gd name="connsiteX3" fmla="*/ 0 w 1731977"/>
                  <a:gd name="connsiteY3" fmla="*/ 8671 h 8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31977" h="8670">
                    <a:moveTo>
                      <a:pt x="0" y="0"/>
                    </a:moveTo>
                    <a:lnTo>
                      <a:pt x="1731978" y="0"/>
                    </a:lnTo>
                    <a:lnTo>
                      <a:pt x="1731978" y="8671"/>
                    </a:lnTo>
                    <a:lnTo>
                      <a:pt x="0" y="8671"/>
                    </a:lnTo>
                    <a:close/>
                  </a:path>
                </a:pathLst>
              </a:custGeom>
              <a:solidFill>
                <a:srgbClr val="D2D2D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</p:grpSp>
        <p:sp>
          <p:nvSpPr>
            <p:cNvPr id="36" name="フリーフォーム: 図形 35">
              <a:extLst>
                <a:ext uri="{FF2B5EF4-FFF2-40B4-BE49-F238E27FC236}">
                  <a16:creationId xmlns:a16="http://schemas.microsoft.com/office/drawing/2014/main" id="{C578DC78-704B-4507-84DF-29095BCB2C34}"/>
                </a:ext>
              </a:extLst>
            </p:cNvPr>
            <p:cNvSpPr/>
            <p:nvPr/>
          </p:nvSpPr>
          <p:spPr>
            <a:xfrm>
              <a:off x="1899400" y="1661302"/>
              <a:ext cx="103994" cy="103994"/>
            </a:xfrm>
            <a:custGeom>
              <a:avLst/>
              <a:gdLst>
                <a:gd name="connsiteX0" fmla="*/ 103995 w 103994"/>
                <a:gd name="connsiteY0" fmla="*/ 51997 h 103994"/>
                <a:gd name="connsiteX1" fmla="*/ 51997 w 103994"/>
                <a:gd name="connsiteY1" fmla="*/ 103995 h 103994"/>
                <a:gd name="connsiteX2" fmla="*/ 0 w 103994"/>
                <a:gd name="connsiteY2" fmla="*/ 51997 h 103994"/>
                <a:gd name="connsiteX3" fmla="*/ 51997 w 103994"/>
                <a:gd name="connsiteY3" fmla="*/ 0 h 103994"/>
                <a:gd name="connsiteX4" fmla="*/ 103995 w 103994"/>
                <a:gd name="connsiteY4" fmla="*/ 51997 h 10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994" h="103994">
                  <a:moveTo>
                    <a:pt x="103995" y="51997"/>
                  </a:moveTo>
                  <a:cubicBezTo>
                    <a:pt x="103995" y="80715"/>
                    <a:pt x="80715" y="103995"/>
                    <a:pt x="51997" y="103995"/>
                  </a:cubicBezTo>
                  <a:cubicBezTo>
                    <a:pt x="23280" y="103995"/>
                    <a:pt x="0" y="80715"/>
                    <a:pt x="0" y="51997"/>
                  </a:cubicBezTo>
                  <a:cubicBezTo>
                    <a:pt x="0" y="23280"/>
                    <a:pt x="23280" y="0"/>
                    <a:pt x="51997" y="0"/>
                  </a:cubicBezTo>
                  <a:cubicBezTo>
                    <a:pt x="80715" y="0"/>
                    <a:pt x="103995" y="23280"/>
                    <a:pt x="103995" y="51997"/>
                  </a:cubicBezTo>
                  <a:close/>
                </a:path>
              </a:pathLst>
            </a:custGeom>
            <a:solidFill>
              <a:srgbClr val="505050"/>
            </a:solidFill>
            <a:ln w="92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42927">
                <a:defRPr/>
              </a:pPr>
              <a:endParaRPr lang="ja-JP" altLang="en-US" sz="1462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</p:txBody>
        </p:sp>
        <p:sp>
          <p:nvSpPr>
            <p:cNvPr id="37" name="フリーフォーム: 図形 36">
              <a:extLst>
                <a:ext uri="{FF2B5EF4-FFF2-40B4-BE49-F238E27FC236}">
                  <a16:creationId xmlns:a16="http://schemas.microsoft.com/office/drawing/2014/main" id="{69532A14-24F3-45D3-AFBB-DBBFBE4FDA23}"/>
                </a:ext>
              </a:extLst>
            </p:cNvPr>
            <p:cNvSpPr/>
            <p:nvPr/>
          </p:nvSpPr>
          <p:spPr>
            <a:xfrm>
              <a:off x="3355325" y="1661302"/>
              <a:ext cx="103994" cy="103994"/>
            </a:xfrm>
            <a:custGeom>
              <a:avLst/>
              <a:gdLst>
                <a:gd name="connsiteX0" fmla="*/ 103995 w 103994"/>
                <a:gd name="connsiteY0" fmla="*/ 51997 h 103994"/>
                <a:gd name="connsiteX1" fmla="*/ 51997 w 103994"/>
                <a:gd name="connsiteY1" fmla="*/ 103995 h 103994"/>
                <a:gd name="connsiteX2" fmla="*/ 0 w 103994"/>
                <a:gd name="connsiteY2" fmla="*/ 51997 h 103994"/>
                <a:gd name="connsiteX3" fmla="*/ 51997 w 103994"/>
                <a:gd name="connsiteY3" fmla="*/ 0 h 103994"/>
                <a:gd name="connsiteX4" fmla="*/ 103995 w 103994"/>
                <a:gd name="connsiteY4" fmla="*/ 51997 h 10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994" h="103994">
                  <a:moveTo>
                    <a:pt x="103995" y="51997"/>
                  </a:moveTo>
                  <a:cubicBezTo>
                    <a:pt x="103995" y="80715"/>
                    <a:pt x="80715" y="103995"/>
                    <a:pt x="51997" y="103995"/>
                  </a:cubicBezTo>
                  <a:cubicBezTo>
                    <a:pt x="23280" y="103995"/>
                    <a:pt x="0" y="80715"/>
                    <a:pt x="0" y="51997"/>
                  </a:cubicBezTo>
                  <a:cubicBezTo>
                    <a:pt x="0" y="23280"/>
                    <a:pt x="23280" y="0"/>
                    <a:pt x="51997" y="0"/>
                  </a:cubicBezTo>
                  <a:cubicBezTo>
                    <a:pt x="80715" y="0"/>
                    <a:pt x="103995" y="23280"/>
                    <a:pt x="103995" y="51997"/>
                  </a:cubicBezTo>
                  <a:close/>
                </a:path>
              </a:pathLst>
            </a:custGeom>
            <a:solidFill>
              <a:srgbClr val="505050"/>
            </a:solidFill>
            <a:ln w="92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42927">
                <a:defRPr/>
              </a:pPr>
              <a:endParaRPr lang="ja-JP" altLang="en-US" sz="1462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38" name="グラフィックス 7" descr="グラフとメモ用紙パッドと鉛筆">
            <a:extLst>
              <a:ext uri="{FF2B5EF4-FFF2-40B4-BE49-F238E27FC236}">
                <a16:creationId xmlns:a16="http://schemas.microsoft.com/office/drawing/2014/main" id="{C0CA0A62-36C0-4D92-BA2C-10CE39B12FB8}"/>
              </a:ext>
            </a:extLst>
          </p:cNvPr>
          <p:cNvGrpSpPr/>
          <p:nvPr/>
        </p:nvGrpSpPr>
        <p:grpSpPr>
          <a:xfrm>
            <a:off x="2088047" y="2590802"/>
            <a:ext cx="1696957" cy="2587685"/>
            <a:chOff x="2315692" y="2070911"/>
            <a:chExt cx="2088563" cy="3184843"/>
          </a:xfrm>
        </p:grpSpPr>
        <p:sp>
          <p:nvSpPr>
            <p:cNvPr id="39" name="フリーフォーム: 図形 38">
              <a:extLst>
                <a:ext uri="{FF2B5EF4-FFF2-40B4-BE49-F238E27FC236}">
                  <a16:creationId xmlns:a16="http://schemas.microsoft.com/office/drawing/2014/main" id="{E5D4E2D2-D567-4E83-B2E6-F9C6E29C4365}"/>
                </a:ext>
              </a:extLst>
            </p:cNvPr>
            <p:cNvSpPr/>
            <p:nvPr/>
          </p:nvSpPr>
          <p:spPr>
            <a:xfrm>
              <a:off x="2337351" y="2135915"/>
              <a:ext cx="2062560" cy="3119839"/>
            </a:xfrm>
            <a:custGeom>
              <a:avLst/>
              <a:gdLst>
                <a:gd name="connsiteX0" fmla="*/ 0 w 2062560"/>
                <a:gd name="connsiteY0" fmla="*/ 0 h 3119839"/>
                <a:gd name="connsiteX1" fmla="*/ 2062560 w 2062560"/>
                <a:gd name="connsiteY1" fmla="*/ 0 h 3119839"/>
                <a:gd name="connsiteX2" fmla="*/ 2062560 w 2062560"/>
                <a:gd name="connsiteY2" fmla="*/ 3119840 h 3119839"/>
                <a:gd name="connsiteX3" fmla="*/ 0 w 2062560"/>
                <a:gd name="connsiteY3" fmla="*/ 3119840 h 3119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2560" h="3119839">
                  <a:moveTo>
                    <a:pt x="0" y="0"/>
                  </a:moveTo>
                  <a:lnTo>
                    <a:pt x="2062560" y="0"/>
                  </a:lnTo>
                  <a:lnTo>
                    <a:pt x="2062560" y="3119840"/>
                  </a:lnTo>
                  <a:lnTo>
                    <a:pt x="0" y="3119840"/>
                  </a:lnTo>
                  <a:close/>
                </a:path>
              </a:pathLst>
            </a:custGeom>
            <a:solidFill>
              <a:srgbClr val="D2D2D2"/>
            </a:solidFill>
            <a:ln w="92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42927">
                <a:defRPr/>
              </a:pPr>
              <a:endParaRPr lang="ja-JP" altLang="en-US" sz="1462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</p:txBody>
        </p:sp>
        <p:grpSp>
          <p:nvGrpSpPr>
            <p:cNvPr id="40" name="グラフィックス 7" descr="グラフとメモ用紙パッドと鉛筆">
              <a:extLst>
                <a:ext uri="{FF2B5EF4-FFF2-40B4-BE49-F238E27FC236}">
                  <a16:creationId xmlns:a16="http://schemas.microsoft.com/office/drawing/2014/main" id="{42C29EE0-C641-44ED-901A-5CE564F62683}"/>
                </a:ext>
              </a:extLst>
            </p:cNvPr>
            <p:cNvGrpSpPr/>
            <p:nvPr/>
          </p:nvGrpSpPr>
          <p:grpSpPr>
            <a:xfrm>
              <a:off x="2315692" y="2070911"/>
              <a:ext cx="2088563" cy="3128510"/>
              <a:chOff x="2315692" y="2070911"/>
              <a:chExt cx="2088563" cy="3128510"/>
            </a:xfrm>
          </p:grpSpPr>
          <p:sp>
            <p:nvSpPr>
              <p:cNvPr id="41" name="フリーフォーム: 図形 40">
                <a:extLst>
                  <a:ext uri="{FF2B5EF4-FFF2-40B4-BE49-F238E27FC236}">
                    <a16:creationId xmlns:a16="http://schemas.microsoft.com/office/drawing/2014/main" id="{18B93654-4F8D-4B9B-B6FB-DFA57BDC3AF6}"/>
                  </a:ext>
                </a:extLst>
              </p:cNvPr>
              <p:cNvSpPr/>
              <p:nvPr/>
            </p:nvSpPr>
            <p:spPr>
              <a:xfrm>
                <a:off x="2320019" y="2075247"/>
                <a:ext cx="2079892" cy="3119839"/>
              </a:xfrm>
              <a:custGeom>
                <a:avLst/>
                <a:gdLst>
                  <a:gd name="connsiteX0" fmla="*/ 0 w 2079892"/>
                  <a:gd name="connsiteY0" fmla="*/ 0 h 3119839"/>
                  <a:gd name="connsiteX1" fmla="*/ 2079893 w 2079892"/>
                  <a:gd name="connsiteY1" fmla="*/ 0 h 3119839"/>
                  <a:gd name="connsiteX2" fmla="*/ 2079893 w 2079892"/>
                  <a:gd name="connsiteY2" fmla="*/ 3119840 h 3119839"/>
                  <a:gd name="connsiteX3" fmla="*/ 0 w 2079892"/>
                  <a:gd name="connsiteY3" fmla="*/ 3119840 h 3119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9892" h="3119839">
                    <a:moveTo>
                      <a:pt x="0" y="0"/>
                    </a:moveTo>
                    <a:lnTo>
                      <a:pt x="2079893" y="0"/>
                    </a:lnTo>
                    <a:lnTo>
                      <a:pt x="2079893" y="3119840"/>
                    </a:lnTo>
                    <a:lnTo>
                      <a:pt x="0" y="3119840"/>
                    </a:lnTo>
                    <a:close/>
                  </a:path>
                </a:pathLst>
              </a:custGeom>
              <a:solidFill>
                <a:srgbClr val="FFFFFF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42" name="フリーフォーム: 図形 41">
                <a:extLst>
                  <a:ext uri="{FF2B5EF4-FFF2-40B4-BE49-F238E27FC236}">
                    <a16:creationId xmlns:a16="http://schemas.microsoft.com/office/drawing/2014/main" id="{A054674A-898D-4FB3-A2AD-9A4131623918}"/>
                  </a:ext>
                </a:extLst>
              </p:cNvPr>
              <p:cNvSpPr/>
              <p:nvPr/>
            </p:nvSpPr>
            <p:spPr>
              <a:xfrm>
                <a:off x="2315692" y="2070911"/>
                <a:ext cx="2088563" cy="3128510"/>
              </a:xfrm>
              <a:custGeom>
                <a:avLst/>
                <a:gdLst>
                  <a:gd name="connsiteX0" fmla="*/ 2088555 w 2088563"/>
                  <a:gd name="connsiteY0" fmla="*/ 3128510 h 3128510"/>
                  <a:gd name="connsiteX1" fmla="*/ 0 w 2088563"/>
                  <a:gd name="connsiteY1" fmla="*/ 3128510 h 3128510"/>
                  <a:gd name="connsiteX2" fmla="*/ 0 w 2088563"/>
                  <a:gd name="connsiteY2" fmla="*/ 0 h 3128510"/>
                  <a:gd name="connsiteX3" fmla="*/ 2088564 w 2088563"/>
                  <a:gd name="connsiteY3" fmla="*/ 0 h 3128510"/>
                  <a:gd name="connsiteX4" fmla="*/ 2088564 w 2088563"/>
                  <a:gd name="connsiteY4" fmla="*/ 3128510 h 3128510"/>
                  <a:gd name="connsiteX5" fmla="*/ 8662 w 2088563"/>
                  <a:gd name="connsiteY5" fmla="*/ 3119840 h 3128510"/>
                  <a:gd name="connsiteX6" fmla="*/ 2079893 w 2088563"/>
                  <a:gd name="connsiteY6" fmla="*/ 3119840 h 3128510"/>
                  <a:gd name="connsiteX7" fmla="*/ 2079893 w 2088563"/>
                  <a:gd name="connsiteY7" fmla="*/ 8671 h 3128510"/>
                  <a:gd name="connsiteX8" fmla="*/ 8671 w 2088563"/>
                  <a:gd name="connsiteY8" fmla="*/ 8671 h 3128510"/>
                  <a:gd name="connsiteX9" fmla="*/ 8662 w 2088563"/>
                  <a:gd name="connsiteY9" fmla="*/ 3119840 h 31285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88563" h="3128510">
                    <a:moveTo>
                      <a:pt x="2088555" y="3128510"/>
                    </a:moveTo>
                    <a:lnTo>
                      <a:pt x="0" y="3128510"/>
                    </a:lnTo>
                    <a:lnTo>
                      <a:pt x="0" y="0"/>
                    </a:lnTo>
                    <a:lnTo>
                      <a:pt x="2088564" y="0"/>
                    </a:lnTo>
                    <a:lnTo>
                      <a:pt x="2088564" y="3128510"/>
                    </a:lnTo>
                    <a:close/>
                    <a:moveTo>
                      <a:pt x="8662" y="3119840"/>
                    </a:moveTo>
                    <a:lnTo>
                      <a:pt x="2079893" y="3119840"/>
                    </a:lnTo>
                    <a:lnTo>
                      <a:pt x="2079893" y="8671"/>
                    </a:lnTo>
                    <a:lnTo>
                      <a:pt x="8671" y="8671"/>
                    </a:lnTo>
                    <a:lnTo>
                      <a:pt x="8662" y="3119840"/>
                    </a:lnTo>
                    <a:close/>
                  </a:path>
                </a:pathLst>
              </a:custGeom>
              <a:solidFill>
                <a:srgbClr val="F2F2F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1841F25C-6830-4253-AB5E-935A83B32090}"/>
                  </a:ext>
                </a:extLst>
              </p:cNvPr>
              <p:cNvSpPr/>
              <p:nvPr/>
            </p:nvSpPr>
            <p:spPr>
              <a:xfrm>
                <a:off x="2489017" y="2590894"/>
                <a:ext cx="1776580" cy="2296553"/>
              </a:xfrm>
              <a:custGeom>
                <a:avLst/>
                <a:gdLst>
                  <a:gd name="connsiteX0" fmla="*/ 0 w 1776580"/>
                  <a:gd name="connsiteY0" fmla="*/ 0 h 2296553"/>
                  <a:gd name="connsiteX1" fmla="*/ 0 w 1776580"/>
                  <a:gd name="connsiteY1" fmla="*/ 2296553 h 2296553"/>
                  <a:gd name="connsiteX2" fmla="*/ 1776580 w 1776580"/>
                  <a:gd name="connsiteY2" fmla="*/ 2296553 h 2296553"/>
                  <a:gd name="connsiteX3" fmla="*/ 1776580 w 1776580"/>
                  <a:gd name="connsiteY3" fmla="*/ 0 h 2296553"/>
                  <a:gd name="connsiteX4" fmla="*/ 0 w 1776580"/>
                  <a:gd name="connsiteY4" fmla="*/ 0 h 2296553"/>
                  <a:gd name="connsiteX5" fmla="*/ 841885 w 1776580"/>
                  <a:gd name="connsiteY5" fmla="*/ 1455925 h 2296553"/>
                  <a:gd name="connsiteX6" fmla="*/ 841885 w 1776580"/>
                  <a:gd name="connsiteY6" fmla="*/ 1360592 h 2296553"/>
                  <a:gd name="connsiteX7" fmla="*/ 937218 w 1776580"/>
                  <a:gd name="connsiteY7" fmla="*/ 1360592 h 2296553"/>
                  <a:gd name="connsiteX8" fmla="*/ 937218 w 1776580"/>
                  <a:gd name="connsiteY8" fmla="*/ 1455925 h 2296553"/>
                  <a:gd name="connsiteX9" fmla="*/ 841885 w 1776580"/>
                  <a:gd name="connsiteY9" fmla="*/ 1455925 h 2296553"/>
                  <a:gd name="connsiteX10" fmla="*/ 937209 w 1776580"/>
                  <a:gd name="connsiteY10" fmla="*/ 1464587 h 2296553"/>
                  <a:gd name="connsiteX11" fmla="*/ 937209 w 1776580"/>
                  <a:gd name="connsiteY11" fmla="*/ 1559920 h 2296553"/>
                  <a:gd name="connsiteX12" fmla="*/ 841876 w 1776580"/>
                  <a:gd name="connsiteY12" fmla="*/ 1559920 h 2296553"/>
                  <a:gd name="connsiteX13" fmla="*/ 841876 w 1776580"/>
                  <a:gd name="connsiteY13" fmla="*/ 1464587 h 2296553"/>
                  <a:gd name="connsiteX14" fmla="*/ 937209 w 1776580"/>
                  <a:gd name="connsiteY14" fmla="*/ 1464587 h 2296553"/>
                  <a:gd name="connsiteX15" fmla="*/ 937209 w 1776580"/>
                  <a:gd name="connsiteY15" fmla="*/ 840619 h 2296553"/>
                  <a:gd name="connsiteX16" fmla="*/ 937209 w 1776580"/>
                  <a:gd name="connsiteY16" fmla="*/ 935952 h 2296553"/>
                  <a:gd name="connsiteX17" fmla="*/ 841876 w 1776580"/>
                  <a:gd name="connsiteY17" fmla="*/ 935952 h 2296553"/>
                  <a:gd name="connsiteX18" fmla="*/ 841876 w 1776580"/>
                  <a:gd name="connsiteY18" fmla="*/ 840619 h 2296553"/>
                  <a:gd name="connsiteX19" fmla="*/ 937209 w 1776580"/>
                  <a:gd name="connsiteY19" fmla="*/ 840619 h 2296553"/>
                  <a:gd name="connsiteX20" fmla="*/ 841885 w 1776580"/>
                  <a:gd name="connsiteY20" fmla="*/ 831957 h 2296553"/>
                  <a:gd name="connsiteX21" fmla="*/ 841885 w 1776580"/>
                  <a:gd name="connsiteY21" fmla="*/ 736624 h 2296553"/>
                  <a:gd name="connsiteX22" fmla="*/ 937218 w 1776580"/>
                  <a:gd name="connsiteY22" fmla="*/ 736624 h 2296553"/>
                  <a:gd name="connsiteX23" fmla="*/ 937218 w 1776580"/>
                  <a:gd name="connsiteY23" fmla="*/ 831957 h 2296553"/>
                  <a:gd name="connsiteX24" fmla="*/ 841885 w 1776580"/>
                  <a:gd name="connsiteY24" fmla="*/ 831957 h 2296553"/>
                  <a:gd name="connsiteX25" fmla="*/ 841885 w 1776580"/>
                  <a:gd name="connsiteY25" fmla="*/ 1247936 h 2296553"/>
                  <a:gd name="connsiteX26" fmla="*/ 841885 w 1776580"/>
                  <a:gd name="connsiteY26" fmla="*/ 1152603 h 2296553"/>
                  <a:gd name="connsiteX27" fmla="*/ 937218 w 1776580"/>
                  <a:gd name="connsiteY27" fmla="*/ 1152603 h 2296553"/>
                  <a:gd name="connsiteX28" fmla="*/ 937218 w 1776580"/>
                  <a:gd name="connsiteY28" fmla="*/ 1247936 h 2296553"/>
                  <a:gd name="connsiteX29" fmla="*/ 841885 w 1776580"/>
                  <a:gd name="connsiteY29" fmla="*/ 1247936 h 2296553"/>
                  <a:gd name="connsiteX30" fmla="*/ 937209 w 1776580"/>
                  <a:gd name="connsiteY30" fmla="*/ 1256597 h 2296553"/>
                  <a:gd name="connsiteX31" fmla="*/ 937209 w 1776580"/>
                  <a:gd name="connsiteY31" fmla="*/ 1351930 h 2296553"/>
                  <a:gd name="connsiteX32" fmla="*/ 841876 w 1776580"/>
                  <a:gd name="connsiteY32" fmla="*/ 1351930 h 2296553"/>
                  <a:gd name="connsiteX33" fmla="*/ 841876 w 1776580"/>
                  <a:gd name="connsiteY33" fmla="*/ 1256597 h 2296553"/>
                  <a:gd name="connsiteX34" fmla="*/ 937209 w 1776580"/>
                  <a:gd name="connsiteY34" fmla="*/ 1256597 h 2296553"/>
                  <a:gd name="connsiteX35" fmla="*/ 841885 w 1776580"/>
                  <a:gd name="connsiteY35" fmla="*/ 1143941 h 2296553"/>
                  <a:gd name="connsiteX36" fmla="*/ 841885 w 1776580"/>
                  <a:gd name="connsiteY36" fmla="*/ 1048608 h 2296553"/>
                  <a:gd name="connsiteX37" fmla="*/ 937218 w 1776580"/>
                  <a:gd name="connsiteY37" fmla="*/ 1048608 h 2296553"/>
                  <a:gd name="connsiteX38" fmla="*/ 937218 w 1776580"/>
                  <a:gd name="connsiteY38" fmla="*/ 1143941 h 2296553"/>
                  <a:gd name="connsiteX39" fmla="*/ 841885 w 1776580"/>
                  <a:gd name="connsiteY39" fmla="*/ 1143941 h 2296553"/>
                  <a:gd name="connsiteX40" fmla="*/ 841885 w 1776580"/>
                  <a:gd name="connsiteY40" fmla="*/ 1039946 h 2296553"/>
                  <a:gd name="connsiteX41" fmla="*/ 841885 w 1776580"/>
                  <a:gd name="connsiteY41" fmla="*/ 944613 h 2296553"/>
                  <a:gd name="connsiteX42" fmla="*/ 937218 w 1776580"/>
                  <a:gd name="connsiteY42" fmla="*/ 944613 h 2296553"/>
                  <a:gd name="connsiteX43" fmla="*/ 937218 w 1776580"/>
                  <a:gd name="connsiteY43" fmla="*/ 1039946 h 2296553"/>
                  <a:gd name="connsiteX44" fmla="*/ 841885 w 1776580"/>
                  <a:gd name="connsiteY44" fmla="*/ 1039946 h 2296553"/>
                  <a:gd name="connsiteX45" fmla="*/ 833215 w 1776580"/>
                  <a:gd name="connsiteY45" fmla="*/ 935952 h 2296553"/>
                  <a:gd name="connsiteX46" fmla="*/ 737881 w 1776580"/>
                  <a:gd name="connsiteY46" fmla="*/ 935952 h 2296553"/>
                  <a:gd name="connsiteX47" fmla="*/ 737881 w 1776580"/>
                  <a:gd name="connsiteY47" fmla="*/ 840619 h 2296553"/>
                  <a:gd name="connsiteX48" fmla="*/ 833215 w 1776580"/>
                  <a:gd name="connsiteY48" fmla="*/ 840619 h 2296553"/>
                  <a:gd name="connsiteX49" fmla="*/ 833215 w 1776580"/>
                  <a:gd name="connsiteY49" fmla="*/ 935952 h 2296553"/>
                  <a:gd name="connsiteX50" fmla="*/ 833215 w 1776580"/>
                  <a:gd name="connsiteY50" fmla="*/ 944613 h 2296553"/>
                  <a:gd name="connsiteX51" fmla="*/ 833215 w 1776580"/>
                  <a:gd name="connsiteY51" fmla="*/ 1039946 h 2296553"/>
                  <a:gd name="connsiteX52" fmla="*/ 737881 w 1776580"/>
                  <a:gd name="connsiteY52" fmla="*/ 1039946 h 2296553"/>
                  <a:gd name="connsiteX53" fmla="*/ 737881 w 1776580"/>
                  <a:gd name="connsiteY53" fmla="*/ 944613 h 2296553"/>
                  <a:gd name="connsiteX54" fmla="*/ 833215 w 1776580"/>
                  <a:gd name="connsiteY54" fmla="*/ 944613 h 2296553"/>
                  <a:gd name="connsiteX55" fmla="*/ 833215 w 1776580"/>
                  <a:gd name="connsiteY55" fmla="*/ 1048608 h 2296553"/>
                  <a:gd name="connsiteX56" fmla="*/ 833215 w 1776580"/>
                  <a:gd name="connsiteY56" fmla="*/ 1143941 h 2296553"/>
                  <a:gd name="connsiteX57" fmla="*/ 737881 w 1776580"/>
                  <a:gd name="connsiteY57" fmla="*/ 1143941 h 2296553"/>
                  <a:gd name="connsiteX58" fmla="*/ 737881 w 1776580"/>
                  <a:gd name="connsiteY58" fmla="*/ 1048608 h 2296553"/>
                  <a:gd name="connsiteX59" fmla="*/ 833215 w 1776580"/>
                  <a:gd name="connsiteY59" fmla="*/ 1048608 h 2296553"/>
                  <a:gd name="connsiteX60" fmla="*/ 833215 w 1776580"/>
                  <a:gd name="connsiteY60" fmla="*/ 1152603 h 2296553"/>
                  <a:gd name="connsiteX61" fmla="*/ 833215 w 1776580"/>
                  <a:gd name="connsiteY61" fmla="*/ 1247936 h 2296553"/>
                  <a:gd name="connsiteX62" fmla="*/ 737881 w 1776580"/>
                  <a:gd name="connsiteY62" fmla="*/ 1247936 h 2296553"/>
                  <a:gd name="connsiteX63" fmla="*/ 737881 w 1776580"/>
                  <a:gd name="connsiteY63" fmla="*/ 1152603 h 2296553"/>
                  <a:gd name="connsiteX64" fmla="*/ 833215 w 1776580"/>
                  <a:gd name="connsiteY64" fmla="*/ 1152603 h 2296553"/>
                  <a:gd name="connsiteX65" fmla="*/ 833215 w 1776580"/>
                  <a:gd name="connsiteY65" fmla="*/ 1256597 h 2296553"/>
                  <a:gd name="connsiteX66" fmla="*/ 833215 w 1776580"/>
                  <a:gd name="connsiteY66" fmla="*/ 1351930 h 2296553"/>
                  <a:gd name="connsiteX67" fmla="*/ 737881 w 1776580"/>
                  <a:gd name="connsiteY67" fmla="*/ 1351930 h 2296553"/>
                  <a:gd name="connsiteX68" fmla="*/ 737881 w 1776580"/>
                  <a:gd name="connsiteY68" fmla="*/ 1256597 h 2296553"/>
                  <a:gd name="connsiteX69" fmla="*/ 833215 w 1776580"/>
                  <a:gd name="connsiteY69" fmla="*/ 1256597 h 2296553"/>
                  <a:gd name="connsiteX70" fmla="*/ 833215 w 1776580"/>
                  <a:gd name="connsiteY70" fmla="*/ 1360592 h 2296553"/>
                  <a:gd name="connsiteX71" fmla="*/ 833215 w 1776580"/>
                  <a:gd name="connsiteY71" fmla="*/ 1455925 h 2296553"/>
                  <a:gd name="connsiteX72" fmla="*/ 737881 w 1776580"/>
                  <a:gd name="connsiteY72" fmla="*/ 1455925 h 2296553"/>
                  <a:gd name="connsiteX73" fmla="*/ 737881 w 1776580"/>
                  <a:gd name="connsiteY73" fmla="*/ 1360592 h 2296553"/>
                  <a:gd name="connsiteX74" fmla="*/ 833215 w 1776580"/>
                  <a:gd name="connsiteY74" fmla="*/ 1360592 h 2296553"/>
                  <a:gd name="connsiteX75" fmla="*/ 945880 w 1776580"/>
                  <a:gd name="connsiteY75" fmla="*/ 1360592 h 2296553"/>
                  <a:gd name="connsiteX76" fmla="*/ 1041213 w 1776580"/>
                  <a:gd name="connsiteY76" fmla="*/ 1360592 h 2296553"/>
                  <a:gd name="connsiteX77" fmla="*/ 1041213 w 1776580"/>
                  <a:gd name="connsiteY77" fmla="*/ 1455925 h 2296553"/>
                  <a:gd name="connsiteX78" fmla="*/ 945880 w 1776580"/>
                  <a:gd name="connsiteY78" fmla="*/ 1455925 h 2296553"/>
                  <a:gd name="connsiteX79" fmla="*/ 945880 w 1776580"/>
                  <a:gd name="connsiteY79" fmla="*/ 1360592 h 2296553"/>
                  <a:gd name="connsiteX80" fmla="*/ 945880 w 1776580"/>
                  <a:gd name="connsiteY80" fmla="*/ 1351930 h 2296553"/>
                  <a:gd name="connsiteX81" fmla="*/ 945880 w 1776580"/>
                  <a:gd name="connsiteY81" fmla="*/ 1256597 h 2296553"/>
                  <a:gd name="connsiteX82" fmla="*/ 1041213 w 1776580"/>
                  <a:gd name="connsiteY82" fmla="*/ 1256597 h 2296553"/>
                  <a:gd name="connsiteX83" fmla="*/ 1041213 w 1776580"/>
                  <a:gd name="connsiteY83" fmla="*/ 1351930 h 2296553"/>
                  <a:gd name="connsiteX84" fmla="*/ 945880 w 1776580"/>
                  <a:gd name="connsiteY84" fmla="*/ 1351930 h 2296553"/>
                  <a:gd name="connsiteX85" fmla="*/ 945880 w 1776580"/>
                  <a:gd name="connsiteY85" fmla="*/ 1247936 h 2296553"/>
                  <a:gd name="connsiteX86" fmla="*/ 945880 w 1776580"/>
                  <a:gd name="connsiteY86" fmla="*/ 1152603 h 2296553"/>
                  <a:gd name="connsiteX87" fmla="*/ 1041213 w 1776580"/>
                  <a:gd name="connsiteY87" fmla="*/ 1152603 h 2296553"/>
                  <a:gd name="connsiteX88" fmla="*/ 1041213 w 1776580"/>
                  <a:gd name="connsiteY88" fmla="*/ 1247936 h 2296553"/>
                  <a:gd name="connsiteX89" fmla="*/ 945880 w 1776580"/>
                  <a:gd name="connsiteY89" fmla="*/ 1247936 h 2296553"/>
                  <a:gd name="connsiteX90" fmla="*/ 945880 w 1776580"/>
                  <a:gd name="connsiteY90" fmla="*/ 1143941 h 2296553"/>
                  <a:gd name="connsiteX91" fmla="*/ 945880 w 1776580"/>
                  <a:gd name="connsiteY91" fmla="*/ 1048608 h 2296553"/>
                  <a:gd name="connsiteX92" fmla="*/ 1041213 w 1776580"/>
                  <a:gd name="connsiteY92" fmla="*/ 1048608 h 2296553"/>
                  <a:gd name="connsiteX93" fmla="*/ 1041213 w 1776580"/>
                  <a:gd name="connsiteY93" fmla="*/ 1143941 h 2296553"/>
                  <a:gd name="connsiteX94" fmla="*/ 945880 w 1776580"/>
                  <a:gd name="connsiteY94" fmla="*/ 1143941 h 2296553"/>
                  <a:gd name="connsiteX95" fmla="*/ 945880 w 1776580"/>
                  <a:gd name="connsiteY95" fmla="*/ 1039946 h 2296553"/>
                  <a:gd name="connsiteX96" fmla="*/ 945880 w 1776580"/>
                  <a:gd name="connsiteY96" fmla="*/ 944613 h 2296553"/>
                  <a:gd name="connsiteX97" fmla="*/ 1041213 w 1776580"/>
                  <a:gd name="connsiteY97" fmla="*/ 944613 h 2296553"/>
                  <a:gd name="connsiteX98" fmla="*/ 1041213 w 1776580"/>
                  <a:gd name="connsiteY98" fmla="*/ 1039946 h 2296553"/>
                  <a:gd name="connsiteX99" fmla="*/ 945880 w 1776580"/>
                  <a:gd name="connsiteY99" fmla="*/ 1039946 h 2296553"/>
                  <a:gd name="connsiteX100" fmla="*/ 945880 w 1776580"/>
                  <a:gd name="connsiteY100" fmla="*/ 935952 h 2296553"/>
                  <a:gd name="connsiteX101" fmla="*/ 945880 w 1776580"/>
                  <a:gd name="connsiteY101" fmla="*/ 840619 h 2296553"/>
                  <a:gd name="connsiteX102" fmla="*/ 1041213 w 1776580"/>
                  <a:gd name="connsiteY102" fmla="*/ 840619 h 2296553"/>
                  <a:gd name="connsiteX103" fmla="*/ 1041213 w 1776580"/>
                  <a:gd name="connsiteY103" fmla="*/ 935952 h 2296553"/>
                  <a:gd name="connsiteX104" fmla="*/ 945880 w 1776580"/>
                  <a:gd name="connsiteY104" fmla="*/ 935952 h 2296553"/>
                  <a:gd name="connsiteX105" fmla="*/ 945880 w 1776580"/>
                  <a:gd name="connsiteY105" fmla="*/ 831957 h 2296553"/>
                  <a:gd name="connsiteX106" fmla="*/ 945880 w 1776580"/>
                  <a:gd name="connsiteY106" fmla="*/ 736624 h 2296553"/>
                  <a:gd name="connsiteX107" fmla="*/ 1041213 w 1776580"/>
                  <a:gd name="connsiteY107" fmla="*/ 736624 h 2296553"/>
                  <a:gd name="connsiteX108" fmla="*/ 1041213 w 1776580"/>
                  <a:gd name="connsiteY108" fmla="*/ 831957 h 2296553"/>
                  <a:gd name="connsiteX109" fmla="*/ 945880 w 1776580"/>
                  <a:gd name="connsiteY109" fmla="*/ 831957 h 2296553"/>
                  <a:gd name="connsiteX110" fmla="*/ 945880 w 1776580"/>
                  <a:gd name="connsiteY110" fmla="*/ 727963 h 2296553"/>
                  <a:gd name="connsiteX111" fmla="*/ 945880 w 1776580"/>
                  <a:gd name="connsiteY111" fmla="*/ 632629 h 2296553"/>
                  <a:gd name="connsiteX112" fmla="*/ 1041213 w 1776580"/>
                  <a:gd name="connsiteY112" fmla="*/ 632629 h 2296553"/>
                  <a:gd name="connsiteX113" fmla="*/ 1041213 w 1776580"/>
                  <a:gd name="connsiteY113" fmla="*/ 727963 h 2296553"/>
                  <a:gd name="connsiteX114" fmla="*/ 945880 w 1776580"/>
                  <a:gd name="connsiteY114" fmla="*/ 727963 h 2296553"/>
                  <a:gd name="connsiteX115" fmla="*/ 937209 w 1776580"/>
                  <a:gd name="connsiteY115" fmla="*/ 727963 h 2296553"/>
                  <a:gd name="connsiteX116" fmla="*/ 841876 w 1776580"/>
                  <a:gd name="connsiteY116" fmla="*/ 727963 h 2296553"/>
                  <a:gd name="connsiteX117" fmla="*/ 841876 w 1776580"/>
                  <a:gd name="connsiteY117" fmla="*/ 632629 h 2296553"/>
                  <a:gd name="connsiteX118" fmla="*/ 937209 w 1776580"/>
                  <a:gd name="connsiteY118" fmla="*/ 632629 h 2296553"/>
                  <a:gd name="connsiteX119" fmla="*/ 937209 w 1776580"/>
                  <a:gd name="connsiteY119" fmla="*/ 727963 h 2296553"/>
                  <a:gd name="connsiteX120" fmla="*/ 833215 w 1776580"/>
                  <a:gd name="connsiteY120" fmla="*/ 727963 h 2296553"/>
                  <a:gd name="connsiteX121" fmla="*/ 737881 w 1776580"/>
                  <a:gd name="connsiteY121" fmla="*/ 727963 h 2296553"/>
                  <a:gd name="connsiteX122" fmla="*/ 737881 w 1776580"/>
                  <a:gd name="connsiteY122" fmla="*/ 632629 h 2296553"/>
                  <a:gd name="connsiteX123" fmla="*/ 833215 w 1776580"/>
                  <a:gd name="connsiteY123" fmla="*/ 632629 h 2296553"/>
                  <a:gd name="connsiteX124" fmla="*/ 833215 w 1776580"/>
                  <a:gd name="connsiteY124" fmla="*/ 727963 h 2296553"/>
                  <a:gd name="connsiteX125" fmla="*/ 833215 w 1776580"/>
                  <a:gd name="connsiteY125" fmla="*/ 736624 h 2296553"/>
                  <a:gd name="connsiteX126" fmla="*/ 833215 w 1776580"/>
                  <a:gd name="connsiteY126" fmla="*/ 831957 h 2296553"/>
                  <a:gd name="connsiteX127" fmla="*/ 737881 w 1776580"/>
                  <a:gd name="connsiteY127" fmla="*/ 831957 h 2296553"/>
                  <a:gd name="connsiteX128" fmla="*/ 737881 w 1776580"/>
                  <a:gd name="connsiteY128" fmla="*/ 736624 h 2296553"/>
                  <a:gd name="connsiteX129" fmla="*/ 833215 w 1776580"/>
                  <a:gd name="connsiteY129" fmla="*/ 736624 h 2296553"/>
                  <a:gd name="connsiteX130" fmla="*/ 729220 w 1776580"/>
                  <a:gd name="connsiteY130" fmla="*/ 831957 h 2296553"/>
                  <a:gd name="connsiteX131" fmla="*/ 633887 w 1776580"/>
                  <a:gd name="connsiteY131" fmla="*/ 831957 h 2296553"/>
                  <a:gd name="connsiteX132" fmla="*/ 633887 w 1776580"/>
                  <a:gd name="connsiteY132" fmla="*/ 736624 h 2296553"/>
                  <a:gd name="connsiteX133" fmla="*/ 729220 w 1776580"/>
                  <a:gd name="connsiteY133" fmla="*/ 736624 h 2296553"/>
                  <a:gd name="connsiteX134" fmla="*/ 729220 w 1776580"/>
                  <a:gd name="connsiteY134" fmla="*/ 831957 h 2296553"/>
                  <a:gd name="connsiteX135" fmla="*/ 729220 w 1776580"/>
                  <a:gd name="connsiteY135" fmla="*/ 840619 h 2296553"/>
                  <a:gd name="connsiteX136" fmla="*/ 729220 w 1776580"/>
                  <a:gd name="connsiteY136" fmla="*/ 935952 h 2296553"/>
                  <a:gd name="connsiteX137" fmla="*/ 633887 w 1776580"/>
                  <a:gd name="connsiteY137" fmla="*/ 935952 h 2296553"/>
                  <a:gd name="connsiteX138" fmla="*/ 633887 w 1776580"/>
                  <a:gd name="connsiteY138" fmla="*/ 840619 h 2296553"/>
                  <a:gd name="connsiteX139" fmla="*/ 729220 w 1776580"/>
                  <a:gd name="connsiteY139" fmla="*/ 840619 h 2296553"/>
                  <a:gd name="connsiteX140" fmla="*/ 729220 w 1776580"/>
                  <a:gd name="connsiteY140" fmla="*/ 944613 h 2296553"/>
                  <a:gd name="connsiteX141" fmla="*/ 729220 w 1776580"/>
                  <a:gd name="connsiteY141" fmla="*/ 1039946 h 2296553"/>
                  <a:gd name="connsiteX142" fmla="*/ 633887 w 1776580"/>
                  <a:gd name="connsiteY142" fmla="*/ 1039946 h 2296553"/>
                  <a:gd name="connsiteX143" fmla="*/ 633887 w 1776580"/>
                  <a:gd name="connsiteY143" fmla="*/ 944613 h 2296553"/>
                  <a:gd name="connsiteX144" fmla="*/ 729220 w 1776580"/>
                  <a:gd name="connsiteY144" fmla="*/ 944613 h 2296553"/>
                  <a:gd name="connsiteX145" fmla="*/ 729220 w 1776580"/>
                  <a:gd name="connsiteY145" fmla="*/ 1048608 h 2296553"/>
                  <a:gd name="connsiteX146" fmla="*/ 729220 w 1776580"/>
                  <a:gd name="connsiteY146" fmla="*/ 1143941 h 2296553"/>
                  <a:gd name="connsiteX147" fmla="*/ 633887 w 1776580"/>
                  <a:gd name="connsiteY147" fmla="*/ 1143941 h 2296553"/>
                  <a:gd name="connsiteX148" fmla="*/ 633887 w 1776580"/>
                  <a:gd name="connsiteY148" fmla="*/ 1048608 h 2296553"/>
                  <a:gd name="connsiteX149" fmla="*/ 729220 w 1776580"/>
                  <a:gd name="connsiteY149" fmla="*/ 1048608 h 2296553"/>
                  <a:gd name="connsiteX150" fmla="*/ 729220 w 1776580"/>
                  <a:gd name="connsiteY150" fmla="*/ 1152603 h 2296553"/>
                  <a:gd name="connsiteX151" fmla="*/ 729220 w 1776580"/>
                  <a:gd name="connsiteY151" fmla="*/ 1247936 h 2296553"/>
                  <a:gd name="connsiteX152" fmla="*/ 633887 w 1776580"/>
                  <a:gd name="connsiteY152" fmla="*/ 1247936 h 2296553"/>
                  <a:gd name="connsiteX153" fmla="*/ 633887 w 1776580"/>
                  <a:gd name="connsiteY153" fmla="*/ 1152603 h 2296553"/>
                  <a:gd name="connsiteX154" fmla="*/ 729220 w 1776580"/>
                  <a:gd name="connsiteY154" fmla="*/ 1152603 h 2296553"/>
                  <a:gd name="connsiteX155" fmla="*/ 729220 w 1776580"/>
                  <a:gd name="connsiteY155" fmla="*/ 1256597 h 2296553"/>
                  <a:gd name="connsiteX156" fmla="*/ 729220 w 1776580"/>
                  <a:gd name="connsiteY156" fmla="*/ 1351930 h 2296553"/>
                  <a:gd name="connsiteX157" fmla="*/ 633887 w 1776580"/>
                  <a:gd name="connsiteY157" fmla="*/ 1351930 h 2296553"/>
                  <a:gd name="connsiteX158" fmla="*/ 633887 w 1776580"/>
                  <a:gd name="connsiteY158" fmla="*/ 1256597 h 2296553"/>
                  <a:gd name="connsiteX159" fmla="*/ 729220 w 1776580"/>
                  <a:gd name="connsiteY159" fmla="*/ 1256597 h 2296553"/>
                  <a:gd name="connsiteX160" fmla="*/ 729220 w 1776580"/>
                  <a:gd name="connsiteY160" fmla="*/ 1360592 h 2296553"/>
                  <a:gd name="connsiteX161" fmla="*/ 729220 w 1776580"/>
                  <a:gd name="connsiteY161" fmla="*/ 1455925 h 2296553"/>
                  <a:gd name="connsiteX162" fmla="*/ 633887 w 1776580"/>
                  <a:gd name="connsiteY162" fmla="*/ 1455925 h 2296553"/>
                  <a:gd name="connsiteX163" fmla="*/ 633887 w 1776580"/>
                  <a:gd name="connsiteY163" fmla="*/ 1360592 h 2296553"/>
                  <a:gd name="connsiteX164" fmla="*/ 729220 w 1776580"/>
                  <a:gd name="connsiteY164" fmla="*/ 1360592 h 2296553"/>
                  <a:gd name="connsiteX165" fmla="*/ 729220 w 1776580"/>
                  <a:gd name="connsiteY165" fmla="*/ 1464587 h 2296553"/>
                  <a:gd name="connsiteX166" fmla="*/ 729220 w 1776580"/>
                  <a:gd name="connsiteY166" fmla="*/ 1559920 h 2296553"/>
                  <a:gd name="connsiteX167" fmla="*/ 633887 w 1776580"/>
                  <a:gd name="connsiteY167" fmla="*/ 1559920 h 2296553"/>
                  <a:gd name="connsiteX168" fmla="*/ 633887 w 1776580"/>
                  <a:gd name="connsiteY168" fmla="*/ 1464587 h 2296553"/>
                  <a:gd name="connsiteX169" fmla="*/ 729220 w 1776580"/>
                  <a:gd name="connsiteY169" fmla="*/ 1464587 h 2296553"/>
                  <a:gd name="connsiteX170" fmla="*/ 737891 w 1776580"/>
                  <a:gd name="connsiteY170" fmla="*/ 1464587 h 2296553"/>
                  <a:gd name="connsiteX171" fmla="*/ 833224 w 1776580"/>
                  <a:gd name="connsiteY171" fmla="*/ 1464587 h 2296553"/>
                  <a:gd name="connsiteX172" fmla="*/ 833224 w 1776580"/>
                  <a:gd name="connsiteY172" fmla="*/ 1559920 h 2296553"/>
                  <a:gd name="connsiteX173" fmla="*/ 737891 w 1776580"/>
                  <a:gd name="connsiteY173" fmla="*/ 1559920 h 2296553"/>
                  <a:gd name="connsiteX174" fmla="*/ 737891 w 1776580"/>
                  <a:gd name="connsiteY174" fmla="*/ 1464587 h 2296553"/>
                  <a:gd name="connsiteX175" fmla="*/ 833215 w 1776580"/>
                  <a:gd name="connsiteY175" fmla="*/ 1568581 h 2296553"/>
                  <a:gd name="connsiteX176" fmla="*/ 833215 w 1776580"/>
                  <a:gd name="connsiteY176" fmla="*/ 1663914 h 2296553"/>
                  <a:gd name="connsiteX177" fmla="*/ 737881 w 1776580"/>
                  <a:gd name="connsiteY177" fmla="*/ 1663914 h 2296553"/>
                  <a:gd name="connsiteX178" fmla="*/ 737881 w 1776580"/>
                  <a:gd name="connsiteY178" fmla="*/ 1568581 h 2296553"/>
                  <a:gd name="connsiteX179" fmla="*/ 833215 w 1776580"/>
                  <a:gd name="connsiteY179" fmla="*/ 1568581 h 2296553"/>
                  <a:gd name="connsiteX180" fmla="*/ 841885 w 1776580"/>
                  <a:gd name="connsiteY180" fmla="*/ 1568581 h 2296553"/>
                  <a:gd name="connsiteX181" fmla="*/ 937218 w 1776580"/>
                  <a:gd name="connsiteY181" fmla="*/ 1568581 h 2296553"/>
                  <a:gd name="connsiteX182" fmla="*/ 937218 w 1776580"/>
                  <a:gd name="connsiteY182" fmla="*/ 1663914 h 2296553"/>
                  <a:gd name="connsiteX183" fmla="*/ 841885 w 1776580"/>
                  <a:gd name="connsiteY183" fmla="*/ 1663914 h 2296553"/>
                  <a:gd name="connsiteX184" fmla="*/ 841885 w 1776580"/>
                  <a:gd name="connsiteY184" fmla="*/ 1568581 h 2296553"/>
                  <a:gd name="connsiteX185" fmla="*/ 945880 w 1776580"/>
                  <a:gd name="connsiteY185" fmla="*/ 1568581 h 2296553"/>
                  <a:gd name="connsiteX186" fmla="*/ 1041213 w 1776580"/>
                  <a:gd name="connsiteY186" fmla="*/ 1568581 h 2296553"/>
                  <a:gd name="connsiteX187" fmla="*/ 1041213 w 1776580"/>
                  <a:gd name="connsiteY187" fmla="*/ 1663914 h 2296553"/>
                  <a:gd name="connsiteX188" fmla="*/ 945880 w 1776580"/>
                  <a:gd name="connsiteY188" fmla="*/ 1663914 h 2296553"/>
                  <a:gd name="connsiteX189" fmla="*/ 945880 w 1776580"/>
                  <a:gd name="connsiteY189" fmla="*/ 1568581 h 2296553"/>
                  <a:gd name="connsiteX190" fmla="*/ 945880 w 1776580"/>
                  <a:gd name="connsiteY190" fmla="*/ 1559920 h 2296553"/>
                  <a:gd name="connsiteX191" fmla="*/ 945880 w 1776580"/>
                  <a:gd name="connsiteY191" fmla="*/ 1464587 h 2296553"/>
                  <a:gd name="connsiteX192" fmla="*/ 1041213 w 1776580"/>
                  <a:gd name="connsiteY192" fmla="*/ 1464587 h 2296553"/>
                  <a:gd name="connsiteX193" fmla="*/ 1041213 w 1776580"/>
                  <a:gd name="connsiteY193" fmla="*/ 1559920 h 2296553"/>
                  <a:gd name="connsiteX194" fmla="*/ 945880 w 1776580"/>
                  <a:gd name="connsiteY194" fmla="*/ 1559920 h 2296553"/>
                  <a:gd name="connsiteX195" fmla="*/ 1049875 w 1776580"/>
                  <a:gd name="connsiteY195" fmla="*/ 1464587 h 2296553"/>
                  <a:gd name="connsiteX196" fmla="*/ 1145208 w 1776580"/>
                  <a:gd name="connsiteY196" fmla="*/ 1464587 h 2296553"/>
                  <a:gd name="connsiteX197" fmla="*/ 1145208 w 1776580"/>
                  <a:gd name="connsiteY197" fmla="*/ 1559920 h 2296553"/>
                  <a:gd name="connsiteX198" fmla="*/ 1049875 w 1776580"/>
                  <a:gd name="connsiteY198" fmla="*/ 1559920 h 2296553"/>
                  <a:gd name="connsiteX199" fmla="*/ 1049875 w 1776580"/>
                  <a:gd name="connsiteY199" fmla="*/ 1464587 h 2296553"/>
                  <a:gd name="connsiteX200" fmla="*/ 1049875 w 1776580"/>
                  <a:gd name="connsiteY200" fmla="*/ 1455925 h 2296553"/>
                  <a:gd name="connsiteX201" fmla="*/ 1049875 w 1776580"/>
                  <a:gd name="connsiteY201" fmla="*/ 1360592 h 2296553"/>
                  <a:gd name="connsiteX202" fmla="*/ 1145208 w 1776580"/>
                  <a:gd name="connsiteY202" fmla="*/ 1360592 h 2296553"/>
                  <a:gd name="connsiteX203" fmla="*/ 1145208 w 1776580"/>
                  <a:gd name="connsiteY203" fmla="*/ 1455925 h 2296553"/>
                  <a:gd name="connsiteX204" fmla="*/ 1049875 w 1776580"/>
                  <a:gd name="connsiteY204" fmla="*/ 1455925 h 2296553"/>
                  <a:gd name="connsiteX205" fmla="*/ 1049875 w 1776580"/>
                  <a:gd name="connsiteY205" fmla="*/ 1351930 h 2296553"/>
                  <a:gd name="connsiteX206" fmla="*/ 1049875 w 1776580"/>
                  <a:gd name="connsiteY206" fmla="*/ 1256597 h 2296553"/>
                  <a:gd name="connsiteX207" fmla="*/ 1145208 w 1776580"/>
                  <a:gd name="connsiteY207" fmla="*/ 1256597 h 2296553"/>
                  <a:gd name="connsiteX208" fmla="*/ 1145208 w 1776580"/>
                  <a:gd name="connsiteY208" fmla="*/ 1351930 h 2296553"/>
                  <a:gd name="connsiteX209" fmla="*/ 1049875 w 1776580"/>
                  <a:gd name="connsiteY209" fmla="*/ 1351930 h 2296553"/>
                  <a:gd name="connsiteX210" fmla="*/ 1049875 w 1776580"/>
                  <a:gd name="connsiteY210" fmla="*/ 1247936 h 2296553"/>
                  <a:gd name="connsiteX211" fmla="*/ 1049875 w 1776580"/>
                  <a:gd name="connsiteY211" fmla="*/ 1152603 h 2296553"/>
                  <a:gd name="connsiteX212" fmla="*/ 1145208 w 1776580"/>
                  <a:gd name="connsiteY212" fmla="*/ 1152603 h 2296553"/>
                  <a:gd name="connsiteX213" fmla="*/ 1145208 w 1776580"/>
                  <a:gd name="connsiteY213" fmla="*/ 1247936 h 2296553"/>
                  <a:gd name="connsiteX214" fmla="*/ 1049875 w 1776580"/>
                  <a:gd name="connsiteY214" fmla="*/ 1247936 h 2296553"/>
                  <a:gd name="connsiteX215" fmla="*/ 1049875 w 1776580"/>
                  <a:gd name="connsiteY215" fmla="*/ 1143941 h 2296553"/>
                  <a:gd name="connsiteX216" fmla="*/ 1049875 w 1776580"/>
                  <a:gd name="connsiteY216" fmla="*/ 1048608 h 2296553"/>
                  <a:gd name="connsiteX217" fmla="*/ 1145208 w 1776580"/>
                  <a:gd name="connsiteY217" fmla="*/ 1048608 h 2296553"/>
                  <a:gd name="connsiteX218" fmla="*/ 1145208 w 1776580"/>
                  <a:gd name="connsiteY218" fmla="*/ 1143941 h 2296553"/>
                  <a:gd name="connsiteX219" fmla="*/ 1049875 w 1776580"/>
                  <a:gd name="connsiteY219" fmla="*/ 1143941 h 2296553"/>
                  <a:gd name="connsiteX220" fmla="*/ 1049875 w 1776580"/>
                  <a:gd name="connsiteY220" fmla="*/ 1039946 h 2296553"/>
                  <a:gd name="connsiteX221" fmla="*/ 1049875 w 1776580"/>
                  <a:gd name="connsiteY221" fmla="*/ 944613 h 2296553"/>
                  <a:gd name="connsiteX222" fmla="*/ 1145208 w 1776580"/>
                  <a:gd name="connsiteY222" fmla="*/ 944613 h 2296553"/>
                  <a:gd name="connsiteX223" fmla="*/ 1145208 w 1776580"/>
                  <a:gd name="connsiteY223" fmla="*/ 1039946 h 2296553"/>
                  <a:gd name="connsiteX224" fmla="*/ 1049875 w 1776580"/>
                  <a:gd name="connsiteY224" fmla="*/ 1039946 h 2296553"/>
                  <a:gd name="connsiteX225" fmla="*/ 1049875 w 1776580"/>
                  <a:gd name="connsiteY225" fmla="*/ 935952 h 2296553"/>
                  <a:gd name="connsiteX226" fmla="*/ 1049875 w 1776580"/>
                  <a:gd name="connsiteY226" fmla="*/ 840619 h 2296553"/>
                  <a:gd name="connsiteX227" fmla="*/ 1145208 w 1776580"/>
                  <a:gd name="connsiteY227" fmla="*/ 840619 h 2296553"/>
                  <a:gd name="connsiteX228" fmla="*/ 1145208 w 1776580"/>
                  <a:gd name="connsiteY228" fmla="*/ 935952 h 2296553"/>
                  <a:gd name="connsiteX229" fmla="*/ 1049875 w 1776580"/>
                  <a:gd name="connsiteY229" fmla="*/ 935952 h 2296553"/>
                  <a:gd name="connsiteX230" fmla="*/ 1049875 w 1776580"/>
                  <a:gd name="connsiteY230" fmla="*/ 831957 h 2296553"/>
                  <a:gd name="connsiteX231" fmla="*/ 1049875 w 1776580"/>
                  <a:gd name="connsiteY231" fmla="*/ 736624 h 2296553"/>
                  <a:gd name="connsiteX232" fmla="*/ 1145208 w 1776580"/>
                  <a:gd name="connsiteY232" fmla="*/ 736624 h 2296553"/>
                  <a:gd name="connsiteX233" fmla="*/ 1145208 w 1776580"/>
                  <a:gd name="connsiteY233" fmla="*/ 831957 h 2296553"/>
                  <a:gd name="connsiteX234" fmla="*/ 1049875 w 1776580"/>
                  <a:gd name="connsiteY234" fmla="*/ 831957 h 2296553"/>
                  <a:gd name="connsiteX235" fmla="*/ 1049875 w 1776580"/>
                  <a:gd name="connsiteY235" fmla="*/ 727963 h 2296553"/>
                  <a:gd name="connsiteX236" fmla="*/ 1049875 w 1776580"/>
                  <a:gd name="connsiteY236" fmla="*/ 632629 h 2296553"/>
                  <a:gd name="connsiteX237" fmla="*/ 1145208 w 1776580"/>
                  <a:gd name="connsiteY237" fmla="*/ 632629 h 2296553"/>
                  <a:gd name="connsiteX238" fmla="*/ 1145208 w 1776580"/>
                  <a:gd name="connsiteY238" fmla="*/ 727963 h 2296553"/>
                  <a:gd name="connsiteX239" fmla="*/ 1049875 w 1776580"/>
                  <a:gd name="connsiteY239" fmla="*/ 727963 h 2296553"/>
                  <a:gd name="connsiteX240" fmla="*/ 1049875 w 1776580"/>
                  <a:gd name="connsiteY240" fmla="*/ 623968 h 2296553"/>
                  <a:gd name="connsiteX241" fmla="*/ 1049875 w 1776580"/>
                  <a:gd name="connsiteY241" fmla="*/ 528635 h 2296553"/>
                  <a:gd name="connsiteX242" fmla="*/ 1145208 w 1776580"/>
                  <a:gd name="connsiteY242" fmla="*/ 528635 h 2296553"/>
                  <a:gd name="connsiteX243" fmla="*/ 1145208 w 1776580"/>
                  <a:gd name="connsiteY243" fmla="*/ 623968 h 2296553"/>
                  <a:gd name="connsiteX244" fmla="*/ 1049875 w 1776580"/>
                  <a:gd name="connsiteY244" fmla="*/ 623968 h 2296553"/>
                  <a:gd name="connsiteX245" fmla="*/ 1041204 w 1776580"/>
                  <a:gd name="connsiteY245" fmla="*/ 623968 h 2296553"/>
                  <a:gd name="connsiteX246" fmla="*/ 945871 w 1776580"/>
                  <a:gd name="connsiteY246" fmla="*/ 623968 h 2296553"/>
                  <a:gd name="connsiteX247" fmla="*/ 945871 w 1776580"/>
                  <a:gd name="connsiteY247" fmla="*/ 528635 h 2296553"/>
                  <a:gd name="connsiteX248" fmla="*/ 1041204 w 1776580"/>
                  <a:gd name="connsiteY248" fmla="*/ 528635 h 2296553"/>
                  <a:gd name="connsiteX249" fmla="*/ 1041204 w 1776580"/>
                  <a:gd name="connsiteY249" fmla="*/ 623968 h 2296553"/>
                  <a:gd name="connsiteX250" fmla="*/ 937209 w 1776580"/>
                  <a:gd name="connsiteY250" fmla="*/ 623968 h 2296553"/>
                  <a:gd name="connsiteX251" fmla="*/ 841876 w 1776580"/>
                  <a:gd name="connsiteY251" fmla="*/ 623968 h 2296553"/>
                  <a:gd name="connsiteX252" fmla="*/ 841876 w 1776580"/>
                  <a:gd name="connsiteY252" fmla="*/ 528635 h 2296553"/>
                  <a:gd name="connsiteX253" fmla="*/ 937209 w 1776580"/>
                  <a:gd name="connsiteY253" fmla="*/ 528635 h 2296553"/>
                  <a:gd name="connsiteX254" fmla="*/ 937209 w 1776580"/>
                  <a:gd name="connsiteY254" fmla="*/ 623968 h 2296553"/>
                  <a:gd name="connsiteX255" fmla="*/ 833215 w 1776580"/>
                  <a:gd name="connsiteY255" fmla="*/ 623968 h 2296553"/>
                  <a:gd name="connsiteX256" fmla="*/ 737881 w 1776580"/>
                  <a:gd name="connsiteY256" fmla="*/ 623968 h 2296553"/>
                  <a:gd name="connsiteX257" fmla="*/ 737881 w 1776580"/>
                  <a:gd name="connsiteY257" fmla="*/ 528635 h 2296553"/>
                  <a:gd name="connsiteX258" fmla="*/ 833215 w 1776580"/>
                  <a:gd name="connsiteY258" fmla="*/ 528635 h 2296553"/>
                  <a:gd name="connsiteX259" fmla="*/ 833215 w 1776580"/>
                  <a:gd name="connsiteY259" fmla="*/ 623968 h 2296553"/>
                  <a:gd name="connsiteX260" fmla="*/ 729220 w 1776580"/>
                  <a:gd name="connsiteY260" fmla="*/ 623968 h 2296553"/>
                  <a:gd name="connsiteX261" fmla="*/ 633887 w 1776580"/>
                  <a:gd name="connsiteY261" fmla="*/ 623968 h 2296553"/>
                  <a:gd name="connsiteX262" fmla="*/ 633887 w 1776580"/>
                  <a:gd name="connsiteY262" fmla="*/ 528635 h 2296553"/>
                  <a:gd name="connsiteX263" fmla="*/ 729220 w 1776580"/>
                  <a:gd name="connsiteY263" fmla="*/ 528635 h 2296553"/>
                  <a:gd name="connsiteX264" fmla="*/ 729220 w 1776580"/>
                  <a:gd name="connsiteY264" fmla="*/ 623968 h 2296553"/>
                  <a:gd name="connsiteX265" fmla="*/ 729220 w 1776580"/>
                  <a:gd name="connsiteY265" fmla="*/ 632629 h 2296553"/>
                  <a:gd name="connsiteX266" fmla="*/ 729220 w 1776580"/>
                  <a:gd name="connsiteY266" fmla="*/ 727963 h 2296553"/>
                  <a:gd name="connsiteX267" fmla="*/ 633887 w 1776580"/>
                  <a:gd name="connsiteY267" fmla="*/ 727963 h 2296553"/>
                  <a:gd name="connsiteX268" fmla="*/ 633887 w 1776580"/>
                  <a:gd name="connsiteY268" fmla="*/ 632629 h 2296553"/>
                  <a:gd name="connsiteX269" fmla="*/ 729220 w 1776580"/>
                  <a:gd name="connsiteY269" fmla="*/ 632629 h 2296553"/>
                  <a:gd name="connsiteX270" fmla="*/ 625225 w 1776580"/>
                  <a:gd name="connsiteY270" fmla="*/ 727963 h 2296553"/>
                  <a:gd name="connsiteX271" fmla="*/ 529892 w 1776580"/>
                  <a:gd name="connsiteY271" fmla="*/ 727963 h 2296553"/>
                  <a:gd name="connsiteX272" fmla="*/ 529892 w 1776580"/>
                  <a:gd name="connsiteY272" fmla="*/ 632629 h 2296553"/>
                  <a:gd name="connsiteX273" fmla="*/ 625225 w 1776580"/>
                  <a:gd name="connsiteY273" fmla="*/ 632629 h 2296553"/>
                  <a:gd name="connsiteX274" fmla="*/ 625225 w 1776580"/>
                  <a:gd name="connsiteY274" fmla="*/ 727963 h 2296553"/>
                  <a:gd name="connsiteX275" fmla="*/ 625225 w 1776580"/>
                  <a:gd name="connsiteY275" fmla="*/ 736624 h 2296553"/>
                  <a:gd name="connsiteX276" fmla="*/ 625225 w 1776580"/>
                  <a:gd name="connsiteY276" fmla="*/ 831957 h 2296553"/>
                  <a:gd name="connsiteX277" fmla="*/ 529892 w 1776580"/>
                  <a:gd name="connsiteY277" fmla="*/ 831957 h 2296553"/>
                  <a:gd name="connsiteX278" fmla="*/ 529892 w 1776580"/>
                  <a:gd name="connsiteY278" fmla="*/ 736624 h 2296553"/>
                  <a:gd name="connsiteX279" fmla="*/ 625225 w 1776580"/>
                  <a:gd name="connsiteY279" fmla="*/ 736624 h 2296553"/>
                  <a:gd name="connsiteX280" fmla="*/ 625225 w 1776580"/>
                  <a:gd name="connsiteY280" fmla="*/ 840619 h 2296553"/>
                  <a:gd name="connsiteX281" fmla="*/ 625225 w 1776580"/>
                  <a:gd name="connsiteY281" fmla="*/ 935952 h 2296553"/>
                  <a:gd name="connsiteX282" fmla="*/ 529892 w 1776580"/>
                  <a:gd name="connsiteY282" fmla="*/ 935952 h 2296553"/>
                  <a:gd name="connsiteX283" fmla="*/ 529892 w 1776580"/>
                  <a:gd name="connsiteY283" fmla="*/ 840619 h 2296553"/>
                  <a:gd name="connsiteX284" fmla="*/ 625225 w 1776580"/>
                  <a:gd name="connsiteY284" fmla="*/ 840619 h 2296553"/>
                  <a:gd name="connsiteX285" fmla="*/ 625225 w 1776580"/>
                  <a:gd name="connsiteY285" fmla="*/ 944613 h 2296553"/>
                  <a:gd name="connsiteX286" fmla="*/ 625225 w 1776580"/>
                  <a:gd name="connsiteY286" fmla="*/ 1039946 h 2296553"/>
                  <a:gd name="connsiteX287" fmla="*/ 529892 w 1776580"/>
                  <a:gd name="connsiteY287" fmla="*/ 1039946 h 2296553"/>
                  <a:gd name="connsiteX288" fmla="*/ 529892 w 1776580"/>
                  <a:gd name="connsiteY288" fmla="*/ 944613 h 2296553"/>
                  <a:gd name="connsiteX289" fmla="*/ 625225 w 1776580"/>
                  <a:gd name="connsiteY289" fmla="*/ 944613 h 2296553"/>
                  <a:gd name="connsiteX290" fmla="*/ 625225 w 1776580"/>
                  <a:gd name="connsiteY290" fmla="*/ 1048608 h 2296553"/>
                  <a:gd name="connsiteX291" fmla="*/ 625225 w 1776580"/>
                  <a:gd name="connsiteY291" fmla="*/ 1143941 h 2296553"/>
                  <a:gd name="connsiteX292" fmla="*/ 529892 w 1776580"/>
                  <a:gd name="connsiteY292" fmla="*/ 1143941 h 2296553"/>
                  <a:gd name="connsiteX293" fmla="*/ 529892 w 1776580"/>
                  <a:gd name="connsiteY293" fmla="*/ 1048608 h 2296553"/>
                  <a:gd name="connsiteX294" fmla="*/ 625225 w 1776580"/>
                  <a:gd name="connsiteY294" fmla="*/ 1048608 h 2296553"/>
                  <a:gd name="connsiteX295" fmla="*/ 625225 w 1776580"/>
                  <a:gd name="connsiteY295" fmla="*/ 1152603 h 2296553"/>
                  <a:gd name="connsiteX296" fmla="*/ 625225 w 1776580"/>
                  <a:gd name="connsiteY296" fmla="*/ 1247936 h 2296553"/>
                  <a:gd name="connsiteX297" fmla="*/ 529892 w 1776580"/>
                  <a:gd name="connsiteY297" fmla="*/ 1247936 h 2296553"/>
                  <a:gd name="connsiteX298" fmla="*/ 529892 w 1776580"/>
                  <a:gd name="connsiteY298" fmla="*/ 1152603 h 2296553"/>
                  <a:gd name="connsiteX299" fmla="*/ 625225 w 1776580"/>
                  <a:gd name="connsiteY299" fmla="*/ 1152603 h 2296553"/>
                  <a:gd name="connsiteX300" fmla="*/ 625225 w 1776580"/>
                  <a:gd name="connsiteY300" fmla="*/ 1256597 h 2296553"/>
                  <a:gd name="connsiteX301" fmla="*/ 625225 w 1776580"/>
                  <a:gd name="connsiteY301" fmla="*/ 1351930 h 2296553"/>
                  <a:gd name="connsiteX302" fmla="*/ 529892 w 1776580"/>
                  <a:gd name="connsiteY302" fmla="*/ 1351930 h 2296553"/>
                  <a:gd name="connsiteX303" fmla="*/ 529892 w 1776580"/>
                  <a:gd name="connsiteY303" fmla="*/ 1256597 h 2296553"/>
                  <a:gd name="connsiteX304" fmla="*/ 625225 w 1776580"/>
                  <a:gd name="connsiteY304" fmla="*/ 1256597 h 2296553"/>
                  <a:gd name="connsiteX305" fmla="*/ 625225 w 1776580"/>
                  <a:gd name="connsiteY305" fmla="*/ 1360592 h 2296553"/>
                  <a:gd name="connsiteX306" fmla="*/ 625225 w 1776580"/>
                  <a:gd name="connsiteY306" fmla="*/ 1455925 h 2296553"/>
                  <a:gd name="connsiteX307" fmla="*/ 529892 w 1776580"/>
                  <a:gd name="connsiteY307" fmla="*/ 1455925 h 2296553"/>
                  <a:gd name="connsiteX308" fmla="*/ 529892 w 1776580"/>
                  <a:gd name="connsiteY308" fmla="*/ 1360592 h 2296553"/>
                  <a:gd name="connsiteX309" fmla="*/ 625225 w 1776580"/>
                  <a:gd name="connsiteY309" fmla="*/ 1360592 h 2296553"/>
                  <a:gd name="connsiteX310" fmla="*/ 625225 w 1776580"/>
                  <a:gd name="connsiteY310" fmla="*/ 1464587 h 2296553"/>
                  <a:gd name="connsiteX311" fmla="*/ 625225 w 1776580"/>
                  <a:gd name="connsiteY311" fmla="*/ 1559920 h 2296553"/>
                  <a:gd name="connsiteX312" fmla="*/ 529892 w 1776580"/>
                  <a:gd name="connsiteY312" fmla="*/ 1559920 h 2296553"/>
                  <a:gd name="connsiteX313" fmla="*/ 529892 w 1776580"/>
                  <a:gd name="connsiteY313" fmla="*/ 1464587 h 2296553"/>
                  <a:gd name="connsiteX314" fmla="*/ 625225 w 1776580"/>
                  <a:gd name="connsiteY314" fmla="*/ 1464587 h 2296553"/>
                  <a:gd name="connsiteX315" fmla="*/ 625225 w 1776580"/>
                  <a:gd name="connsiteY315" fmla="*/ 1568581 h 2296553"/>
                  <a:gd name="connsiteX316" fmla="*/ 625225 w 1776580"/>
                  <a:gd name="connsiteY316" fmla="*/ 1663914 h 2296553"/>
                  <a:gd name="connsiteX317" fmla="*/ 529892 w 1776580"/>
                  <a:gd name="connsiteY317" fmla="*/ 1663914 h 2296553"/>
                  <a:gd name="connsiteX318" fmla="*/ 529892 w 1776580"/>
                  <a:gd name="connsiteY318" fmla="*/ 1568581 h 2296553"/>
                  <a:gd name="connsiteX319" fmla="*/ 625225 w 1776580"/>
                  <a:gd name="connsiteY319" fmla="*/ 1568581 h 2296553"/>
                  <a:gd name="connsiteX320" fmla="*/ 633896 w 1776580"/>
                  <a:gd name="connsiteY320" fmla="*/ 1568581 h 2296553"/>
                  <a:gd name="connsiteX321" fmla="*/ 729229 w 1776580"/>
                  <a:gd name="connsiteY321" fmla="*/ 1568581 h 2296553"/>
                  <a:gd name="connsiteX322" fmla="*/ 729229 w 1776580"/>
                  <a:gd name="connsiteY322" fmla="*/ 1663914 h 2296553"/>
                  <a:gd name="connsiteX323" fmla="*/ 633896 w 1776580"/>
                  <a:gd name="connsiteY323" fmla="*/ 1663914 h 2296553"/>
                  <a:gd name="connsiteX324" fmla="*/ 633896 w 1776580"/>
                  <a:gd name="connsiteY324" fmla="*/ 1568581 h 2296553"/>
                  <a:gd name="connsiteX325" fmla="*/ 729220 w 1776580"/>
                  <a:gd name="connsiteY325" fmla="*/ 1672576 h 2296553"/>
                  <a:gd name="connsiteX326" fmla="*/ 729220 w 1776580"/>
                  <a:gd name="connsiteY326" fmla="*/ 1767909 h 2296553"/>
                  <a:gd name="connsiteX327" fmla="*/ 633887 w 1776580"/>
                  <a:gd name="connsiteY327" fmla="*/ 1767909 h 2296553"/>
                  <a:gd name="connsiteX328" fmla="*/ 633887 w 1776580"/>
                  <a:gd name="connsiteY328" fmla="*/ 1672576 h 2296553"/>
                  <a:gd name="connsiteX329" fmla="*/ 729220 w 1776580"/>
                  <a:gd name="connsiteY329" fmla="*/ 1672576 h 2296553"/>
                  <a:gd name="connsiteX330" fmla="*/ 737891 w 1776580"/>
                  <a:gd name="connsiteY330" fmla="*/ 1672576 h 2296553"/>
                  <a:gd name="connsiteX331" fmla="*/ 833224 w 1776580"/>
                  <a:gd name="connsiteY331" fmla="*/ 1672576 h 2296553"/>
                  <a:gd name="connsiteX332" fmla="*/ 833224 w 1776580"/>
                  <a:gd name="connsiteY332" fmla="*/ 1767909 h 2296553"/>
                  <a:gd name="connsiteX333" fmla="*/ 737891 w 1776580"/>
                  <a:gd name="connsiteY333" fmla="*/ 1767909 h 2296553"/>
                  <a:gd name="connsiteX334" fmla="*/ 737891 w 1776580"/>
                  <a:gd name="connsiteY334" fmla="*/ 1672576 h 2296553"/>
                  <a:gd name="connsiteX335" fmla="*/ 841885 w 1776580"/>
                  <a:gd name="connsiteY335" fmla="*/ 1672576 h 2296553"/>
                  <a:gd name="connsiteX336" fmla="*/ 937218 w 1776580"/>
                  <a:gd name="connsiteY336" fmla="*/ 1672576 h 2296553"/>
                  <a:gd name="connsiteX337" fmla="*/ 937218 w 1776580"/>
                  <a:gd name="connsiteY337" fmla="*/ 1767909 h 2296553"/>
                  <a:gd name="connsiteX338" fmla="*/ 841885 w 1776580"/>
                  <a:gd name="connsiteY338" fmla="*/ 1767909 h 2296553"/>
                  <a:gd name="connsiteX339" fmla="*/ 841885 w 1776580"/>
                  <a:gd name="connsiteY339" fmla="*/ 1672576 h 2296553"/>
                  <a:gd name="connsiteX340" fmla="*/ 945880 w 1776580"/>
                  <a:gd name="connsiteY340" fmla="*/ 1672576 h 2296553"/>
                  <a:gd name="connsiteX341" fmla="*/ 1041213 w 1776580"/>
                  <a:gd name="connsiteY341" fmla="*/ 1672576 h 2296553"/>
                  <a:gd name="connsiteX342" fmla="*/ 1041213 w 1776580"/>
                  <a:gd name="connsiteY342" fmla="*/ 1767909 h 2296553"/>
                  <a:gd name="connsiteX343" fmla="*/ 945880 w 1776580"/>
                  <a:gd name="connsiteY343" fmla="*/ 1767909 h 2296553"/>
                  <a:gd name="connsiteX344" fmla="*/ 945880 w 1776580"/>
                  <a:gd name="connsiteY344" fmla="*/ 1672576 h 2296553"/>
                  <a:gd name="connsiteX345" fmla="*/ 1049875 w 1776580"/>
                  <a:gd name="connsiteY345" fmla="*/ 1672576 h 2296553"/>
                  <a:gd name="connsiteX346" fmla="*/ 1145208 w 1776580"/>
                  <a:gd name="connsiteY346" fmla="*/ 1672576 h 2296553"/>
                  <a:gd name="connsiteX347" fmla="*/ 1145208 w 1776580"/>
                  <a:gd name="connsiteY347" fmla="*/ 1767909 h 2296553"/>
                  <a:gd name="connsiteX348" fmla="*/ 1049875 w 1776580"/>
                  <a:gd name="connsiteY348" fmla="*/ 1767909 h 2296553"/>
                  <a:gd name="connsiteX349" fmla="*/ 1049875 w 1776580"/>
                  <a:gd name="connsiteY349" fmla="*/ 1672576 h 2296553"/>
                  <a:gd name="connsiteX350" fmla="*/ 1049875 w 1776580"/>
                  <a:gd name="connsiteY350" fmla="*/ 1663914 h 2296553"/>
                  <a:gd name="connsiteX351" fmla="*/ 1049875 w 1776580"/>
                  <a:gd name="connsiteY351" fmla="*/ 1568581 h 2296553"/>
                  <a:gd name="connsiteX352" fmla="*/ 1145208 w 1776580"/>
                  <a:gd name="connsiteY352" fmla="*/ 1568581 h 2296553"/>
                  <a:gd name="connsiteX353" fmla="*/ 1145208 w 1776580"/>
                  <a:gd name="connsiteY353" fmla="*/ 1663914 h 2296553"/>
                  <a:gd name="connsiteX354" fmla="*/ 1049875 w 1776580"/>
                  <a:gd name="connsiteY354" fmla="*/ 1663914 h 2296553"/>
                  <a:gd name="connsiteX355" fmla="*/ 1153869 w 1776580"/>
                  <a:gd name="connsiteY355" fmla="*/ 1568581 h 2296553"/>
                  <a:gd name="connsiteX356" fmla="*/ 1249202 w 1776580"/>
                  <a:gd name="connsiteY356" fmla="*/ 1568581 h 2296553"/>
                  <a:gd name="connsiteX357" fmla="*/ 1249202 w 1776580"/>
                  <a:gd name="connsiteY357" fmla="*/ 1663914 h 2296553"/>
                  <a:gd name="connsiteX358" fmla="*/ 1153869 w 1776580"/>
                  <a:gd name="connsiteY358" fmla="*/ 1663914 h 2296553"/>
                  <a:gd name="connsiteX359" fmla="*/ 1153869 w 1776580"/>
                  <a:gd name="connsiteY359" fmla="*/ 1568581 h 2296553"/>
                  <a:gd name="connsiteX360" fmla="*/ 1153869 w 1776580"/>
                  <a:gd name="connsiteY360" fmla="*/ 1559920 h 2296553"/>
                  <a:gd name="connsiteX361" fmla="*/ 1153869 w 1776580"/>
                  <a:gd name="connsiteY361" fmla="*/ 1464587 h 2296553"/>
                  <a:gd name="connsiteX362" fmla="*/ 1249202 w 1776580"/>
                  <a:gd name="connsiteY362" fmla="*/ 1464587 h 2296553"/>
                  <a:gd name="connsiteX363" fmla="*/ 1249202 w 1776580"/>
                  <a:gd name="connsiteY363" fmla="*/ 1559920 h 2296553"/>
                  <a:gd name="connsiteX364" fmla="*/ 1153869 w 1776580"/>
                  <a:gd name="connsiteY364" fmla="*/ 1559920 h 2296553"/>
                  <a:gd name="connsiteX365" fmla="*/ 1153869 w 1776580"/>
                  <a:gd name="connsiteY365" fmla="*/ 1455925 h 2296553"/>
                  <a:gd name="connsiteX366" fmla="*/ 1153869 w 1776580"/>
                  <a:gd name="connsiteY366" fmla="*/ 1360592 h 2296553"/>
                  <a:gd name="connsiteX367" fmla="*/ 1249202 w 1776580"/>
                  <a:gd name="connsiteY367" fmla="*/ 1360592 h 2296553"/>
                  <a:gd name="connsiteX368" fmla="*/ 1249202 w 1776580"/>
                  <a:gd name="connsiteY368" fmla="*/ 1455925 h 2296553"/>
                  <a:gd name="connsiteX369" fmla="*/ 1153869 w 1776580"/>
                  <a:gd name="connsiteY369" fmla="*/ 1455925 h 2296553"/>
                  <a:gd name="connsiteX370" fmla="*/ 1153869 w 1776580"/>
                  <a:gd name="connsiteY370" fmla="*/ 1351930 h 2296553"/>
                  <a:gd name="connsiteX371" fmla="*/ 1153869 w 1776580"/>
                  <a:gd name="connsiteY371" fmla="*/ 1256597 h 2296553"/>
                  <a:gd name="connsiteX372" fmla="*/ 1249202 w 1776580"/>
                  <a:gd name="connsiteY372" fmla="*/ 1256597 h 2296553"/>
                  <a:gd name="connsiteX373" fmla="*/ 1249202 w 1776580"/>
                  <a:gd name="connsiteY373" fmla="*/ 1351930 h 2296553"/>
                  <a:gd name="connsiteX374" fmla="*/ 1153869 w 1776580"/>
                  <a:gd name="connsiteY374" fmla="*/ 1351930 h 2296553"/>
                  <a:gd name="connsiteX375" fmla="*/ 1153869 w 1776580"/>
                  <a:gd name="connsiteY375" fmla="*/ 1247936 h 2296553"/>
                  <a:gd name="connsiteX376" fmla="*/ 1153869 w 1776580"/>
                  <a:gd name="connsiteY376" fmla="*/ 1152603 h 2296553"/>
                  <a:gd name="connsiteX377" fmla="*/ 1249202 w 1776580"/>
                  <a:gd name="connsiteY377" fmla="*/ 1152603 h 2296553"/>
                  <a:gd name="connsiteX378" fmla="*/ 1249202 w 1776580"/>
                  <a:gd name="connsiteY378" fmla="*/ 1247936 h 2296553"/>
                  <a:gd name="connsiteX379" fmla="*/ 1153869 w 1776580"/>
                  <a:gd name="connsiteY379" fmla="*/ 1247936 h 2296553"/>
                  <a:gd name="connsiteX380" fmla="*/ 1153869 w 1776580"/>
                  <a:gd name="connsiteY380" fmla="*/ 1143941 h 2296553"/>
                  <a:gd name="connsiteX381" fmla="*/ 1153869 w 1776580"/>
                  <a:gd name="connsiteY381" fmla="*/ 1048608 h 2296553"/>
                  <a:gd name="connsiteX382" fmla="*/ 1249202 w 1776580"/>
                  <a:gd name="connsiteY382" fmla="*/ 1048608 h 2296553"/>
                  <a:gd name="connsiteX383" fmla="*/ 1249202 w 1776580"/>
                  <a:gd name="connsiteY383" fmla="*/ 1143941 h 2296553"/>
                  <a:gd name="connsiteX384" fmla="*/ 1153869 w 1776580"/>
                  <a:gd name="connsiteY384" fmla="*/ 1143941 h 2296553"/>
                  <a:gd name="connsiteX385" fmla="*/ 1153869 w 1776580"/>
                  <a:gd name="connsiteY385" fmla="*/ 1039946 h 2296553"/>
                  <a:gd name="connsiteX386" fmla="*/ 1153869 w 1776580"/>
                  <a:gd name="connsiteY386" fmla="*/ 944613 h 2296553"/>
                  <a:gd name="connsiteX387" fmla="*/ 1249202 w 1776580"/>
                  <a:gd name="connsiteY387" fmla="*/ 944613 h 2296553"/>
                  <a:gd name="connsiteX388" fmla="*/ 1249202 w 1776580"/>
                  <a:gd name="connsiteY388" fmla="*/ 1039946 h 2296553"/>
                  <a:gd name="connsiteX389" fmla="*/ 1153869 w 1776580"/>
                  <a:gd name="connsiteY389" fmla="*/ 1039946 h 2296553"/>
                  <a:gd name="connsiteX390" fmla="*/ 1153869 w 1776580"/>
                  <a:gd name="connsiteY390" fmla="*/ 935952 h 2296553"/>
                  <a:gd name="connsiteX391" fmla="*/ 1153869 w 1776580"/>
                  <a:gd name="connsiteY391" fmla="*/ 840619 h 2296553"/>
                  <a:gd name="connsiteX392" fmla="*/ 1249202 w 1776580"/>
                  <a:gd name="connsiteY392" fmla="*/ 840619 h 2296553"/>
                  <a:gd name="connsiteX393" fmla="*/ 1249202 w 1776580"/>
                  <a:gd name="connsiteY393" fmla="*/ 935952 h 2296553"/>
                  <a:gd name="connsiteX394" fmla="*/ 1153869 w 1776580"/>
                  <a:gd name="connsiteY394" fmla="*/ 935952 h 2296553"/>
                  <a:gd name="connsiteX395" fmla="*/ 1153869 w 1776580"/>
                  <a:gd name="connsiteY395" fmla="*/ 831957 h 2296553"/>
                  <a:gd name="connsiteX396" fmla="*/ 1153869 w 1776580"/>
                  <a:gd name="connsiteY396" fmla="*/ 736624 h 2296553"/>
                  <a:gd name="connsiteX397" fmla="*/ 1249202 w 1776580"/>
                  <a:gd name="connsiteY397" fmla="*/ 736624 h 2296553"/>
                  <a:gd name="connsiteX398" fmla="*/ 1249202 w 1776580"/>
                  <a:gd name="connsiteY398" fmla="*/ 831957 h 2296553"/>
                  <a:gd name="connsiteX399" fmla="*/ 1153869 w 1776580"/>
                  <a:gd name="connsiteY399" fmla="*/ 831957 h 2296553"/>
                  <a:gd name="connsiteX400" fmla="*/ 1153869 w 1776580"/>
                  <a:gd name="connsiteY400" fmla="*/ 727963 h 2296553"/>
                  <a:gd name="connsiteX401" fmla="*/ 1153869 w 1776580"/>
                  <a:gd name="connsiteY401" fmla="*/ 632629 h 2296553"/>
                  <a:gd name="connsiteX402" fmla="*/ 1249202 w 1776580"/>
                  <a:gd name="connsiteY402" fmla="*/ 632629 h 2296553"/>
                  <a:gd name="connsiteX403" fmla="*/ 1249202 w 1776580"/>
                  <a:gd name="connsiteY403" fmla="*/ 727963 h 2296553"/>
                  <a:gd name="connsiteX404" fmla="*/ 1153869 w 1776580"/>
                  <a:gd name="connsiteY404" fmla="*/ 727963 h 2296553"/>
                  <a:gd name="connsiteX405" fmla="*/ 1153869 w 1776580"/>
                  <a:gd name="connsiteY405" fmla="*/ 623968 h 2296553"/>
                  <a:gd name="connsiteX406" fmla="*/ 1153869 w 1776580"/>
                  <a:gd name="connsiteY406" fmla="*/ 528635 h 2296553"/>
                  <a:gd name="connsiteX407" fmla="*/ 1249202 w 1776580"/>
                  <a:gd name="connsiteY407" fmla="*/ 528635 h 2296553"/>
                  <a:gd name="connsiteX408" fmla="*/ 1249202 w 1776580"/>
                  <a:gd name="connsiteY408" fmla="*/ 623968 h 2296553"/>
                  <a:gd name="connsiteX409" fmla="*/ 1153869 w 1776580"/>
                  <a:gd name="connsiteY409" fmla="*/ 623968 h 2296553"/>
                  <a:gd name="connsiteX410" fmla="*/ 1153869 w 1776580"/>
                  <a:gd name="connsiteY410" fmla="*/ 519973 h 2296553"/>
                  <a:gd name="connsiteX411" fmla="*/ 1153869 w 1776580"/>
                  <a:gd name="connsiteY411" fmla="*/ 424640 h 2296553"/>
                  <a:gd name="connsiteX412" fmla="*/ 1249202 w 1776580"/>
                  <a:gd name="connsiteY412" fmla="*/ 424640 h 2296553"/>
                  <a:gd name="connsiteX413" fmla="*/ 1249202 w 1776580"/>
                  <a:gd name="connsiteY413" fmla="*/ 519973 h 2296553"/>
                  <a:gd name="connsiteX414" fmla="*/ 1153869 w 1776580"/>
                  <a:gd name="connsiteY414" fmla="*/ 519973 h 2296553"/>
                  <a:gd name="connsiteX415" fmla="*/ 1145199 w 1776580"/>
                  <a:gd name="connsiteY415" fmla="*/ 519973 h 2296553"/>
                  <a:gd name="connsiteX416" fmla="*/ 1049865 w 1776580"/>
                  <a:gd name="connsiteY416" fmla="*/ 519973 h 2296553"/>
                  <a:gd name="connsiteX417" fmla="*/ 1049865 w 1776580"/>
                  <a:gd name="connsiteY417" fmla="*/ 424640 h 2296553"/>
                  <a:gd name="connsiteX418" fmla="*/ 1145199 w 1776580"/>
                  <a:gd name="connsiteY418" fmla="*/ 424640 h 2296553"/>
                  <a:gd name="connsiteX419" fmla="*/ 1145199 w 1776580"/>
                  <a:gd name="connsiteY419" fmla="*/ 519973 h 2296553"/>
                  <a:gd name="connsiteX420" fmla="*/ 1041204 w 1776580"/>
                  <a:gd name="connsiteY420" fmla="*/ 519973 h 2296553"/>
                  <a:gd name="connsiteX421" fmla="*/ 945871 w 1776580"/>
                  <a:gd name="connsiteY421" fmla="*/ 519973 h 2296553"/>
                  <a:gd name="connsiteX422" fmla="*/ 945871 w 1776580"/>
                  <a:gd name="connsiteY422" fmla="*/ 424640 h 2296553"/>
                  <a:gd name="connsiteX423" fmla="*/ 1041204 w 1776580"/>
                  <a:gd name="connsiteY423" fmla="*/ 424640 h 2296553"/>
                  <a:gd name="connsiteX424" fmla="*/ 1041204 w 1776580"/>
                  <a:gd name="connsiteY424" fmla="*/ 519973 h 2296553"/>
                  <a:gd name="connsiteX425" fmla="*/ 937209 w 1776580"/>
                  <a:gd name="connsiteY425" fmla="*/ 519973 h 2296553"/>
                  <a:gd name="connsiteX426" fmla="*/ 841876 w 1776580"/>
                  <a:gd name="connsiteY426" fmla="*/ 519973 h 2296553"/>
                  <a:gd name="connsiteX427" fmla="*/ 841876 w 1776580"/>
                  <a:gd name="connsiteY427" fmla="*/ 424640 h 2296553"/>
                  <a:gd name="connsiteX428" fmla="*/ 937209 w 1776580"/>
                  <a:gd name="connsiteY428" fmla="*/ 424640 h 2296553"/>
                  <a:gd name="connsiteX429" fmla="*/ 937209 w 1776580"/>
                  <a:gd name="connsiteY429" fmla="*/ 519973 h 2296553"/>
                  <a:gd name="connsiteX430" fmla="*/ 833215 w 1776580"/>
                  <a:gd name="connsiteY430" fmla="*/ 519973 h 2296553"/>
                  <a:gd name="connsiteX431" fmla="*/ 737881 w 1776580"/>
                  <a:gd name="connsiteY431" fmla="*/ 519973 h 2296553"/>
                  <a:gd name="connsiteX432" fmla="*/ 737881 w 1776580"/>
                  <a:gd name="connsiteY432" fmla="*/ 424640 h 2296553"/>
                  <a:gd name="connsiteX433" fmla="*/ 833215 w 1776580"/>
                  <a:gd name="connsiteY433" fmla="*/ 424640 h 2296553"/>
                  <a:gd name="connsiteX434" fmla="*/ 833215 w 1776580"/>
                  <a:gd name="connsiteY434" fmla="*/ 519973 h 2296553"/>
                  <a:gd name="connsiteX435" fmla="*/ 729220 w 1776580"/>
                  <a:gd name="connsiteY435" fmla="*/ 519973 h 2296553"/>
                  <a:gd name="connsiteX436" fmla="*/ 633887 w 1776580"/>
                  <a:gd name="connsiteY436" fmla="*/ 519973 h 2296553"/>
                  <a:gd name="connsiteX437" fmla="*/ 633887 w 1776580"/>
                  <a:gd name="connsiteY437" fmla="*/ 424640 h 2296553"/>
                  <a:gd name="connsiteX438" fmla="*/ 729220 w 1776580"/>
                  <a:gd name="connsiteY438" fmla="*/ 424640 h 2296553"/>
                  <a:gd name="connsiteX439" fmla="*/ 729220 w 1776580"/>
                  <a:gd name="connsiteY439" fmla="*/ 519973 h 2296553"/>
                  <a:gd name="connsiteX440" fmla="*/ 625225 w 1776580"/>
                  <a:gd name="connsiteY440" fmla="*/ 519973 h 2296553"/>
                  <a:gd name="connsiteX441" fmla="*/ 529892 w 1776580"/>
                  <a:gd name="connsiteY441" fmla="*/ 519973 h 2296553"/>
                  <a:gd name="connsiteX442" fmla="*/ 529892 w 1776580"/>
                  <a:gd name="connsiteY442" fmla="*/ 424640 h 2296553"/>
                  <a:gd name="connsiteX443" fmla="*/ 625225 w 1776580"/>
                  <a:gd name="connsiteY443" fmla="*/ 424640 h 2296553"/>
                  <a:gd name="connsiteX444" fmla="*/ 625225 w 1776580"/>
                  <a:gd name="connsiteY444" fmla="*/ 519973 h 2296553"/>
                  <a:gd name="connsiteX445" fmla="*/ 625225 w 1776580"/>
                  <a:gd name="connsiteY445" fmla="*/ 528635 h 2296553"/>
                  <a:gd name="connsiteX446" fmla="*/ 625225 w 1776580"/>
                  <a:gd name="connsiteY446" fmla="*/ 623968 h 2296553"/>
                  <a:gd name="connsiteX447" fmla="*/ 529892 w 1776580"/>
                  <a:gd name="connsiteY447" fmla="*/ 623968 h 2296553"/>
                  <a:gd name="connsiteX448" fmla="*/ 529892 w 1776580"/>
                  <a:gd name="connsiteY448" fmla="*/ 528635 h 2296553"/>
                  <a:gd name="connsiteX449" fmla="*/ 625225 w 1776580"/>
                  <a:gd name="connsiteY449" fmla="*/ 528635 h 2296553"/>
                  <a:gd name="connsiteX450" fmla="*/ 521230 w 1776580"/>
                  <a:gd name="connsiteY450" fmla="*/ 623968 h 2296553"/>
                  <a:gd name="connsiteX451" fmla="*/ 425898 w 1776580"/>
                  <a:gd name="connsiteY451" fmla="*/ 623968 h 2296553"/>
                  <a:gd name="connsiteX452" fmla="*/ 425898 w 1776580"/>
                  <a:gd name="connsiteY452" fmla="*/ 528635 h 2296553"/>
                  <a:gd name="connsiteX453" fmla="*/ 521230 w 1776580"/>
                  <a:gd name="connsiteY453" fmla="*/ 528635 h 2296553"/>
                  <a:gd name="connsiteX454" fmla="*/ 521230 w 1776580"/>
                  <a:gd name="connsiteY454" fmla="*/ 623968 h 2296553"/>
                  <a:gd name="connsiteX455" fmla="*/ 521230 w 1776580"/>
                  <a:gd name="connsiteY455" fmla="*/ 632629 h 2296553"/>
                  <a:gd name="connsiteX456" fmla="*/ 521230 w 1776580"/>
                  <a:gd name="connsiteY456" fmla="*/ 727963 h 2296553"/>
                  <a:gd name="connsiteX457" fmla="*/ 425898 w 1776580"/>
                  <a:gd name="connsiteY457" fmla="*/ 727963 h 2296553"/>
                  <a:gd name="connsiteX458" fmla="*/ 425898 w 1776580"/>
                  <a:gd name="connsiteY458" fmla="*/ 632629 h 2296553"/>
                  <a:gd name="connsiteX459" fmla="*/ 521230 w 1776580"/>
                  <a:gd name="connsiteY459" fmla="*/ 632629 h 2296553"/>
                  <a:gd name="connsiteX460" fmla="*/ 521230 w 1776580"/>
                  <a:gd name="connsiteY460" fmla="*/ 736624 h 2296553"/>
                  <a:gd name="connsiteX461" fmla="*/ 521230 w 1776580"/>
                  <a:gd name="connsiteY461" fmla="*/ 831957 h 2296553"/>
                  <a:gd name="connsiteX462" fmla="*/ 425898 w 1776580"/>
                  <a:gd name="connsiteY462" fmla="*/ 831957 h 2296553"/>
                  <a:gd name="connsiteX463" fmla="*/ 425898 w 1776580"/>
                  <a:gd name="connsiteY463" fmla="*/ 736624 h 2296553"/>
                  <a:gd name="connsiteX464" fmla="*/ 521230 w 1776580"/>
                  <a:gd name="connsiteY464" fmla="*/ 736624 h 2296553"/>
                  <a:gd name="connsiteX465" fmla="*/ 521230 w 1776580"/>
                  <a:gd name="connsiteY465" fmla="*/ 840619 h 2296553"/>
                  <a:gd name="connsiteX466" fmla="*/ 521230 w 1776580"/>
                  <a:gd name="connsiteY466" fmla="*/ 935952 h 2296553"/>
                  <a:gd name="connsiteX467" fmla="*/ 425898 w 1776580"/>
                  <a:gd name="connsiteY467" fmla="*/ 935952 h 2296553"/>
                  <a:gd name="connsiteX468" fmla="*/ 425898 w 1776580"/>
                  <a:gd name="connsiteY468" fmla="*/ 840619 h 2296553"/>
                  <a:gd name="connsiteX469" fmla="*/ 521230 w 1776580"/>
                  <a:gd name="connsiteY469" fmla="*/ 840619 h 2296553"/>
                  <a:gd name="connsiteX470" fmla="*/ 521230 w 1776580"/>
                  <a:gd name="connsiteY470" fmla="*/ 944613 h 2296553"/>
                  <a:gd name="connsiteX471" fmla="*/ 521230 w 1776580"/>
                  <a:gd name="connsiteY471" fmla="*/ 1039946 h 2296553"/>
                  <a:gd name="connsiteX472" fmla="*/ 425898 w 1776580"/>
                  <a:gd name="connsiteY472" fmla="*/ 1039946 h 2296553"/>
                  <a:gd name="connsiteX473" fmla="*/ 425898 w 1776580"/>
                  <a:gd name="connsiteY473" fmla="*/ 944613 h 2296553"/>
                  <a:gd name="connsiteX474" fmla="*/ 521230 w 1776580"/>
                  <a:gd name="connsiteY474" fmla="*/ 944613 h 2296553"/>
                  <a:gd name="connsiteX475" fmla="*/ 521230 w 1776580"/>
                  <a:gd name="connsiteY475" fmla="*/ 1048608 h 2296553"/>
                  <a:gd name="connsiteX476" fmla="*/ 521230 w 1776580"/>
                  <a:gd name="connsiteY476" fmla="*/ 1143941 h 2296553"/>
                  <a:gd name="connsiteX477" fmla="*/ 425898 w 1776580"/>
                  <a:gd name="connsiteY477" fmla="*/ 1143941 h 2296553"/>
                  <a:gd name="connsiteX478" fmla="*/ 425898 w 1776580"/>
                  <a:gd name="connsiteY478" fmla="*/ 1048608 h 2296553"/>
                  <a:gd name="connsiteX479" fmla="*/ 521230 w 1776580"/>
                  <a:gd name="connsiteY479" fmla="*/ 1048608 h 2296553"/>
                  <a:gd name="connsiteX480" fmla="*/ 521230 w 1776580"/>
                  <a:gd name="connsiteY480" fmla="*/ 1152603 h 2296553"/>
                  <a:gd name="connsiteX481" fmla="*/ 521230 w 1776580"/>
                  <a:gd name="connsiteY481" fmla="*/ 1247936 h 2296553"/>
                  <a:gd name="connsiteX482" fmla="*/ 425898 w 1776580"/>
                  <a:gd name="connsiteY482" fmla="*/ 1247936 h 2296553"/>
                  <a:gd name="connsiteX483" fmla="*/ 425898 w 1776580"/>
                  <a:gd name="connsiteY483" fmla="*/ 1152603 h 2296553"/>
                  <a:gd name="connsiteX484" fmla="*/ 521230 w 1776580"/>
                  <a:gd name="connsiteY484" fmla="*/ 1152603 h 2296553"/>
                  <a:gd name="connsiteX485" fmla="*/ 521230 w 1776580"/>
                  <a:gd name="connsiteY485" fmla="*/ 1256597 h 2296553"/>
                  <a:gd name="connsiteX486" fmla="*/ 521230 w 1776580"/>
                  <a:gd name="connsiteY486" fmla="*/ 1351930 h 2296553"/>
                  <a:gd name="connsiteX487" fmla="*/ 425898 w 1776580"/>
                  <a:gd name="connsiteY487" fmla="*/ 1351930 h 2296553"/>
                  <a:gd name="connsiteX488" fmla="*/ 425898 w 1776580"/>
                  <a:gd name="connsiteY488" fmla="*/ 1256597 h 2296553"/>
                  <a:gd name="connsiteX489" fmla="*/ 521230 w 1776580"/>
                  <a:gd name="connsiteY489" fmla="*/ 1256597 h 2296553"/>
                  <a:gd name="connsiteX490" fmla="*/ 521230 w 1776580"/>
                  <a:gd name="connsiteY490" fmla="*/ 1360592 h 2296553"/>
                  <a:gd name="connsiteX491" fmla="*/ 521230 w 1776580"/>
                  <a:gd name="connsiteY491" fmla="*/ 1455925 h 2296553"/>
                  <a:gd name="connsiteX492" fmla="*/ 425898 w 1776580"/>
                  <a:gd name="connsiteY492" fmla="*/ 1455925 h 2296553"/>
                  <a:gd name="connsiteX493" fmla="*/ 425898 w 1776580"/>
                  <a:gd name="connsiteY493" fmla="*/ 1360592 h 2296553"/>
                  <a:gd name="connsiteX494" fmla="*/ 521230 w 1776580"/>
                  <a:gd name="connsiteY494" fmla="*/ 1360592 h 2296553"/>
                  <a:gd name="connsiteX495" fmla="*/ 521230 w 1776580"/>
                  <a:gd name="connsiteY495" fmla="*/ 1464587 h 2296553"/>
                  <a:gd name="connsiteX496" fmla="*/ 521230 w 1776580"/>
                  <a:gd name="connsiteY496" fmla="*/ 1559920 h 2296553"/>
                  <a:gd name="connsiteX497" fmla="*/ 425898 w 1776580"/>
                  <a:gd name="connsiteY497" fmla="*/ 1559920 h 2296553"/>
                  <a:gd name="connsiteX498" fmla="*/ 425898 w 1776580"/>
                  <a:gd name="connsiteY498" fmla="*/ 1464587 h 2296553"/>
                  <a:gd name="connsiteX499" fmla="*/ 521230 w 1776580"/>
                  <a:gd name="connsiteY499" fmla="*/ 1464587 h 2296553"/>
                  <a:gd name="connsiteX500" fmla="*/ 521230 w 1776580"/>
                  <a:gd name="connsiteY500" fmla="*/ 1568581 h 2296553"/>
                  <a:gd name="connsiteX501" fmla="*/ 521230 w 1776580"/>
                  <a:gd name="connsiteY501" fmla="*/ 1663914 h 2296553"/>
                  <a:gd name="connsiteX502" fmla="*/ 425898 w 1776580"/>
                  <a:gd name="connsiteY502" fmla="*/ 1663914 h 2296553"/>
                  <a:gd name="connsiteX503" fmla="*/ 425898 w 1776580"/>
                  <a:gd name="connsiteY503" fmla="*/ 1568581 h 2296553"/>
                  <a:gd name="connsiteX504" fmla="*/ 521230 w 1776580"/>
                  <a:gd name="connsiteY504" fmla="*/ 1568581 h 2296553"/>
                  <a:gd name="connsiteX505" fmla="*/ 521230 w 1776580"/>
                  <a:gd name="connsiteY505" fmla="*/ 1672576 h 2296553"/>
                  <a:gd name="connsiteX506" fmla="*/ 521230 w 1776580"/>
                  <a:gd name="connsiteY506" fmla="*/ 1767909 h 2296553"/>
                  <a:gd name="connsiteX507" fmla="*/ 425898 w 1776580"/>
                  <a:gd name="connsiteY507" fmla="*/ 1767909 h 2296553"/>
                  <a:gd name="connsiteX508" fmla="*/ 425898 w 1776580"/>
                  <a:gd name="connsiteY508" fmla="*/ 1672576 h 2296553"/>
                  <a:gd name="connsiteX509" fmla="*/ 521230 w 1776580"/>
                  <a:gd name="connsiteY509" fmla="*/ 1672576 h 2296553"/>
                  <a:gd name="connsiteX510" fmla="*/ 529901 w 1776580"/>
                  <a:gd name="connsiteY510" fmla="*/ 1672576 h 2296553"/>
                  <a:gd name="connsiteX511" fmla="*/ 625234 w 1776580"/>
                  <a:gd name="connsiteY511" fmla="*/ 1672576 h 2296553"/>
                  <a:gd name="connsiteX512" fmla="*/ 625234 w 1776580"/>
                  <a:gd name="connsiteY512" fmla="*/ 1767909 h 2296553"/>
                  <a:gd name="connsiteX513" fmla="*/ 529901 w 1776580"/>
                  <a:gd name="connsiteY513" fmla="*/ 1767909 h 2296553"/>
                  <a:gd name="connsiteX514" fmla="*/ 529901 w 1776580"/>
                  <a:gd name="connsiteY514" fmla="*/ 1672576 h 2296553"/>
                  <a:gd name="connsiteX515" fmla="*/ 625225 w 1776580"/>
                  <a:gd name="connsiteY515" fmla="*/ 1776571 h 2296553"/>
                  <a:gd name="connsiteX516" fmla="*/ 625225 w 1776580"/>
                  <a:gd name="connsiteY516" fmla="*/ 1871904 h 2296553"/>
                  <a:gd name="connsiteX517" fmla="*/ 529892 w 1776580"/>
                  <a:gd name="connsiteY517" fmla="*/ 1871904 h 2296553"/>
                  <a:gd name="connsiteX518" fmla="*/ 529892 w 1776580"/>
                  <a:gd name="connsiteY518" fmla="*/ 1776571 h 2296553"/>
                  <a:gd name="connsiteX519" fmla="*/ 625225 w 1776580"/>
                  <a:gd name="connsiteY519" fmla="*/ 1776571 h 2296553"/>
                  <a:gd name="connsiteX520" fmla="*/ 633896 w 1776580"/>
                  <a:gd name="connsiteY520" fmla="*/ 1776571 h 2296553"/>
                  <a:gd name="connsiteX521" fmla="*/ 729229 w 1776580"/>
                  <a:gd name="connsiteY521" fmla="*/ 1776571 h 2296553"/>
                  <a:gd name="connsiteX522" fmla="*/ 729229 w 1776580"/>
                  <a:gd name="connsiteY522" fmla="*/ 1871904 h 2296553"/>
                  <a:gd name="connsiteX523" fmla="*/ 633896 w 1776580"/>
                  <a:gd name="connsiteY523" fmla="*/ 1871904 h 2296553"/>
                  <a:gd name="connsiteX524" fmla="*/ 633896 w 1776580"/>
                  <a:gd name="connsiteY524" fmla="*/ 1776571 h 2296553"/>
                  <a:gd name="connsiteX525" fmla="*/ 737891 w 1776580"/>
                  <a:gd name="connsiteY525" fmla="*/ 1776571 h 2296553"/>
                  <a:gd name="connsiteX526" fmla="*/ 833224 w 1776580"/>
                  <a:gd name="connsiteY526" fmla="*/ 1776571 h 2296553"/>
                  <a:gd name="connsiteX527" fmla="*/ 833224 w 1776580"/>
                  <a:gd name="connsiteY527" fmla="*/ 1871904 h 2296553"/>
                  <a:gd name="connsiteX528" fmla="*/ 737891 w 1776580"/>
                  <a:gd name="connsiteY528" fmla="*/ 1871904 h 2296553"/>
                  <a:gd name="connsiteX529" fmla="*/ 737891 w 1776580"/>
                  <a:gd name="connsiteY529" fmla="*/ 1776571 h 2296553"/>
                  <a:gd name="connsiteX530" fmla="*/ 841885 w 1776580"/>
                  <a:gd name="connsiteY530" fmla="*/ 1776571 h 2296553"/>
                  <a:gd name="connsiteX531" fmla="*/ 937218 w 1776580"/>
                  <a:gd name="connsiteY531" fmla="*/ 1776571 h 2296553"/>
                  <a:gd name="connsiteX532" fmla="*/ 937218 w 1776580"/>
                  <a:gd name="connsiteY532" fmla="*/ 1871904 h 2296553"/>
                  <a:gd name="connsiteX533" fmla="*/ 841885 w 1776580"/>
                  <a:gd name="connsiteY533" fmla="*/ 1871904 h 2296553"/>
                  <a:gd name="connsiteX534" fmla="*/ 841885 w 1776580"/>
                  <a:gd name="connsiteY534" fmla="*/ 1776571 h 2296553"/>
                  <a:gd name="connsiteX535" fmla="*/ 945880 w 1776580"/>
                  <a:gd name="connsiteY535" fmla="*/ 1776571 h 2296553"/>
                  <a:gd name="connsiteX536" fmla="*/ 1041213 w 1776580"/>
                  <a:gd name="connsiteY536" fmla="*/ 1776571 h 2296553"/>
                  <a:gd name="connsiteX537" fmla="*/ 1041213 w 1776580"/>
                  <a:gd name="connsiteY537" fmla="*/ 1871904 h 2296553"/>
                  <a:gd name="connsiteX538" fmla="*/ 945880 w 1776580"/>
                  <a:gd name="connsiteY538" fmla="*/ 1871904 h 2296553"/>
                  <a:gd name="connsiteX539" fmla="*/ 945880 w 1776580"/>
                  <a:gd name="connsiteY539" fmla="*/ 1776571 h 2296553"/>
                  <a:gd name="connsiteX540" fmla="*/ 1049875 w 1776580"/>
                  <a:gd name="connsiteY540" fmla="*/ 1776571 h 2296553"/>
                  <a:gd name="connsiteX541" fmla="*/ 1145208 w 1776580"/>
                  <a:gd name="connsiteY541" fmla="*/ 1776571 h 2296553"/>
                  <a:gd name="connsiteX542" fmla="*/ 1145208 w 1776580"/>
                  <a:gd name="connsiteY542" fmla="*/ 1871904 h 2296553"/>
                  <a:gd name="connsiteX543" fmla="*/ 1049875 w 1776580"/>
                  <a:gd name="connsiteY543" fmla="*/ 1871904 h 2296553"/>
                  <a:gd name="connsiteX544" fmla="*/ 1049875 w 1776580"/>
                  <a:gd name="connsiteY544" fmla="*/ 1776571 h 2296553"/>
                  <a:gd name="connsiteX545" fmla="*/ 1153869 w 1776580"/>
                  <a:gd name="connsiteY545" fmla="*/ 1776571 h 2296553"/>
                  <a:gd name="connsiteX546" fmla="*/ 1249202 w 1776580"/>
                  <a:gd name="connsiteY546" fmla="*/ 1776571 h 2296553"/>
                  <a:gd name="connsiteX547" fmla="*/ 1249202 w 1776580"/>
                  <a:gd name="connsiteY547" fmla="*/ 1871904 h 2296553"/>
                  <a:gd name="connsiteX548" fmla="*/ 1153869 w 1776580"/>
                  <a:gd name="connsiteY548" fmla="*/ 1871904 h 2296553"/>
                  <a:gd name="connsiteX549" fmla="*/ 1153869 w 1776580"/>
                  <a:gd name="connsiteY549" fmla="*/ 1776571 h 2296553"/>
                  <a:gd name="connsiteX550" fmla="*/ 1153869 w 1776580"/>
                  <a:gd name="connsiteY550" fmla="*/ 1767909 h 2296553"/>
                  <a:gd name="connsiteX551" fmla="*/ 1153869 w 1776580"/>
                  <a:gd name="connsiteY551" fmla="*/ 1672576 h 2296553"/>
                  <a:gd name="connsiteX552" fmla="*/ 1249202 w 1776580"/>
                  <a:gd name="connsiteY552" fmla="*/ 1672576 h 2296553"/>
                  <a:gd name="connsiteX553" fmla="*/ 1249202 w 1776580"/>
                  <a:gd name="connsiteY553" fmla="*/ 1767909 h 2296553"/>
                  <a:gd name="connsiteX554" fmla="*/ 1153869 w 1776580"/>
                  <a:gd name="connsiteY554" fmla="*/ 1767909 h 2296553"/>
                  <a:gd name="connsiteX555" fmla="*/ 1257864 w 1776580"/>
                  <a:gd name="connsiteY555" fmla="*/ 1672576 h 2296553"/>
                  <a:gd name="connsiteX556" fmla="*/ 1353197 w 1776580"/>
                  <a:gd name="connsiteY556" fmla="*/ 1672576 h 2296553"/>
                  <a:gd name="connsiteX557" fmla="*/ 1353197 w 1776580"/>
                  <a:gd name="connsiteY557" fmla="*/ 1767909 h 2296553"/>
                  <a:gd name="connsiteX558" fmla="*/ 1257864 w 1776580"/>
                  <a:gd name="connsiteY558" fmla="*/ 1767909 h 2296553"/>
                  <a:gd name="connsiteX559" fmla="*/ 1257864 w 1776580"/>
                  <a:gd name="connsiteY559" fmla="*/ 1672576 h 2296553"/>
                  <a:gd name="connsiteX560" fmla="*/ 1257864 w 1776580"/>
                  <a:gd name="connsiteY560" fmla="*/ 1663914 h 2296553"/>
                  <a:gd name="connsiteX561" fmla="*/ 1257864 w 1776580"/>
                  <a:gd name="connsiteY561" fmla="*/ 1568581 h 2296553"/>
                  <a:gd name="connsiteX562" fmla="*/ 1353197 w 1776580"/>
                  <a:gd name="connsiteY562" fmla="*/ 1568581 h 2296553"/>
                  <a:gd name="connsiteX563" fmla="*/ 1353197 w 1776580"/>
                  <a:gd name="connsiteY563" fmla="*/ 1663914 h 2296553"/>
                  <a:gd name="connsiteX564" fmla="*/ 1257864 w 1776580"/>
                  <a:gd name="connsiteY564" fmla="*/ 1663914 h 2296553"/>
                  <a:gd name="connsiteX565" fmla="*/ 1257864 w 1776580"/>
                  <a:gd name="connsiteY565" fmla="*/ 1559920 h 2296553"/>
                  <a:gd name="connsiteX566" fmla="*/ 1257864 w 1776580"/>
                  <a:gd name="connsiteY566" fmla="*/ 1464587 h 2296553"/>
                  <a:gd name="connsiteX567" fmla="*/ 1353197 w 1776580"/>
                  <a:gd name="connsiteY567" fmla="*/ 1464587 h 2296553"/>
                  <a:gd name="connsiteX568" fmla="*/ 1353197 w 1776580"/>
                  <a:gd name="connsiteY568" fmla="*/ 1559920 h 2296553"/>
                  <a:gd name="connsiteX569" fmla="*/ 1257864 w 1776580"/>
                  <a:gd name="connsiteY569" fmla="*/ 1559920 h 2296553"/>
                  <a:gd name="connsiteX570" fmla="*/ 1257864 w 1776580"/>
                  <a:gd name="connsiteY570" fmla="*/ 1455925 h 2296553"/>
                  <a:gd name="connsiteX571" fmla="*/ 1257864 w 1776580"/>
                  <a:gd name="connsiteY571" fmla="*/ 1360592 h 2296553"/>
                  <a:gd name="connsiteX572" fmla="*/ 1353197 w 1776580"/>
                  <a:gd name="connsiteY572" fmla="*/ 1360592 h 2296553"/>
                  <a:gd name="connsiteX573" fmla="*/ 1353197 w 1776580"/>
                  <a:gd name="connsiteY573" fmla="*/ 1455925 h 2296553"/>
                  <a:gd name="connsiteX574" fmla="*/ 1257864 w 1776580"/>
                  <a:gd name="connsiteY574" fmla="*/ 1455925 h 2296553"/>
                  <a:gd name="connsiteX575" fmla="*/ 1257864 w 1776580"/>
                  <a:gd name="connsiteY575" fmla="*/ 1351930 h 2296553"/>
                  <a:gd name="connsiteX576" fmla="*/ 1257864 w 1776580"/>
                  <a:gd name="connsiteY576" fmla="*/ 1256597 h 2296553"/>
                  <a:gd name="connsiteX577" fmla="*/ 1353197 w 1776580"/>
                  <a:gd name="connsiteY577" fmla="*/ 1256597 h 2296553"/>
                  <a:gd name="connsiteX578" fmla="*/ 1353197 w 1776580"/>
                  <a:gd name="connsiteY578" fmla="*/ 1351930 h 2296553"/>
                  <a:gd name="connsiteX579" fmla="*/ 1257864 w 1776580"/>
                  <a:gd name="connsiteY579" fmla="*/ 1351930 h 2296553"/>
                  <a:gd name="connsiteX580" fmla="*/ 1257864 w 1776580"/>
                  <a:gd name="connsiteY580" fmla="*/ 1247936 h 2296553"/>
                  <a:gd name="connsiteX581" fmla="*/ 1257864 w 1776580"/>
                  <a:gd name="connsiteY581" fmla="*/ 1152603 h 2296553"/>
                  <a:gd name="connsiteX582" fmla="*/ 1353197 w 1776580"/>
                  <a:gd name="connsiteY582" fmla="*/ 1152603 h 2296553"/>
                  <a:gd name="connsiteX583" fmla="*/ 1353197 w 1776580"/>
                  <a:gd name="connsiteY583" fmla="*/ 1247936 h 2296553"/>
                  <a:gd name="connsiteX584" fmla="*/ 1257864 w 1776580"/>
                  <a:gd name="connsiteY584" fmla="*/ 1247936 h 2296553"/>
                  <a:gd name="connsiteX585" fmla="*/ 1257864 w 1776580"/>
                  <a:gd name="connsiteY585" fmla="*/ 1143941 h 2296553"/>
                  <a:gd name="connsiteX586" fmla="*/ 1257864 w 1776580"/>
                  <a:gd name="connsiteY586" fmla="*/ 1048608 h 2296553"/>
                  <a:gd name="connsiteX587" fmla="*/ 1353197 w 1776580"/>
                  <a:gd name="connsiteY587" fmla="*/ 1048608 h 2296553"/>
                  <a:gd name="connsiteX588" fmla="*/ 1353197 w 1776580"/>
                  <a:gd name="connsiteY588" fmla="*/ 1143941 h 2296553"/>
                  <a:gd name="connsiteX589" fmla="*/ 1257864 w 1776580"/>
                  <a:gd name="connsiteY589" fmla="*/ 1143941 h 2296553"/>
                  <a:gd name="connsiteX590" fmla="*/ 1257864 w 1776580"/>
                  <a:gd name="connsiteY590" fmla="*/ 1039946 h 2296553"/>
                  <a:gd name="connsiteX591" fmla="*/ 1257864 w 1776580"/>
                  <a:gd name="connsiteY591" fmla="*/ 944613 h 2296553"/>
                  <a:gd name="connsiteX592" fmla="*/ 1353197 w 1776580"/>
                  <a:gd name="connsiteY592" fmla="*/ 944613 h 2296553"/>
                  <a:gd name="connsiteX593" fmla="*/ 1353197 w 1776580"/>
                  <a:gd name="connsiteY593" fmla="*/ 1039946 h 2296553"/>
                  <a:gd name="connsiteX594" fmla="*/ 1257864 w 1776580"/>
                  <a:gd name="connsiteY594" fmla="*/ 1039946 h 2296553"/>
                  <a:gd name="connsiteX595" fmla="*/ 1257864 w 1776580"/>
                  <a:gd name="connsiteY595" fmla="*/ 935952 h 2296553"/>
                  <a:gd name="connsiteX596" fmla="*/ 1257864 w 1776580"/>
                  <a:gd name="connsiteY596" fmla="*/ 840619 h 2296553"/>
                  <a:gd name="connsiteX597" fmla="*/ 1353197 w 1776580"/>
                  <a:gd name="connsiteY597" fmla="*/ 840619 h 2296553"/>
                  <a:gd name="connsiteX598" fmla="*/ 1353197 w 1776580"/>
                  <a:gd name="connsiteY598" fmla="*/ 935952 h 2296553"/>
                  <a:gd name="connsiteX599" fmla="*/ 1257864 w 1776580"/>
                  <a:gd name="connsiteY599" fmla="*/ 935952 h 2296553"/>
                  <a:gd name="connsiteX600" fmla="*/ 1257864 w 1776580"/>
                  <a:gd name="connsiteY600" fmla="*/ 831957 h 2296553"/>
                  <a:gd name="connsiteX601" fmla="*/ 1257864 w 1776580"/>
                  <a:gd name="connsiteY601" fmla="*/ 736624 h 2296553"/>
                  <a:gd name="connsiteX602" fmla="*/ 1353197 w 1776580"/>
                  <a:gd name="connsiteY602" fmla="*/ 736624 h 2296553"/>
                  <a:gd name="connsiteX603" fmla="*/ 1353197 w 1776580"/>
                  <a:gd name="connsiteY603" fmla="*/ 831957 h 2296553"/>
                  <a:gd name="connsiteX604" fmla="*/ 1257864 w 1776580"/>
                  <a:gd name="connsiteY604" fmla="*/ 831957 h 2296553"/>
                  <a:gd name="connsiteX605" fmla="*/ 1257864 w 1776580"/>
                  <a:gd name="connsiteY605" fmla="*/ 727963 h 2296553"/>
                  <a:gd name="connsiteX606" fmla="*/ 1257864 w 1776580"/>
                  <a:gd name="connsiteY606" fmla="*/ 632629 h 2296553"/>
                  <a:gd name="connsiteX607" fmla="*/ 1353197 w 1776580"/>
                  <a:gd name="connsiteY607" fmla="*/ 632629 h 2296553"/>
                  <a:gd name="connsiteX608" fmla="*/ 1353197 w 1776580"/>
                  <a:gd name="connsiteY608" fmla="*/ 727963 h 2296553"/>
                  <a:gd name="connsiteX609" fmla="*/ 1257864 w 1776580"/>
                  <a:gd name="connsiteY609" fmla="*/ 727963 h 2296553"/>
                  <a:gd name="connsiteX610" fmla="*/ 1257864 w 1776580"/>
                  <a:gd name="connsiteY610" fmla="*/ 623968 h 2296553"/>
                  <a:gd name="connsiteX611" fmla="*/ 1257864 w 1776580"/>
                  <a:gd name="connsiteY611" fmla="*/ 528635 h 2296553"/>
                  <a:gd name="connsiteX612" fmla="*/ 1353197 w 1776580"/>
                  <a:gd name="connsiteY612" fmla="*/ 528635 h 2296553"/>
                  <a:gd name="connsiteX613" fmla="*/ 1353197 w 1776580"/>
                  <a:gd name="connsiteY613" fmla="*/ 623968 h 2296553"/>
                  <a:gd name="connsiteX614" fmla="*/ 1257864 w 1776580"/>
                  <a:gd name="connsiteY614" fmla="*/ 623968 h 2296553"/>
                  <a:gd name="connsiteX615" fmla="*/ 1257864 w 1776580"/>
                  <a:gd name="connsiteY615" fmla="*/ 519973 h 2296553"/>
                  <a:gd name="connsiteX616" fmla="*/ 1257864 w 1776580"/>
                  <a:gd name="connsiteY616" fmla="*/ 424640 h 2296553"/>
                  <a:gd name="connsiteX617" fmla="*/ 1353197 w 1776580"/>
                  <a:gd name="connsiteY617" fmla="*/ 424640 h 2296553"/>
                  <a:gd name="connsiteX618" fmla="*/ 1353197 w 1776580"/>
                  <a:gd name="connsiteY618" fmla="*/ 519973 h 2296553"/>
                  <a:gd name="connsiteX619" fmla="*/ 1257864 w 1776580"/>
                  <a:gd name="connsiteY619" fmla="*/ 519973 h 2296553"/>
                  <a:gd name="connsiteX620" fmla="*/ 1257864 w 1776580"/>
                  <a:gd name="connsiteY620" fmla="*/ 415979 h 2296553"/>
                  <a:gd name="connsiteX621" fmla="*/ 1257864 w 1776580"/>
                  <a:gd name="connsiteY621" fmla="*/ 320646 h 2296553"/>
                  <a:gd name="connsiteX622" fmla="*/ 1353197 w 1776580"/>
                  <a:gd name="connsiteY622" fmla="*/ 320646 h 2296553"/>
                  <a:gd name="connsiteX623" fmla="*/ 1353197 w 1776580"/>
                  <a:gd name="connsiteY623" fmla="*/ 415979 h 2296553"/>
                  <a:gd name="connsiteX624" fmla="*/ 1257864 w 1776580"/>
                  <a:gd name="connsiteY624" fmla="*/ 415979 h 2296553"/>
                  <a:gd name="connsiteX625" fmla="*/ 1249193 w 1776580"/>
                  <a:gd name="connsiteY625" fmla="*/ 415979 h 2296553"/>
                  <a:gd name="connsiteX626" fmla="*/ 1153860 w 1776580"/>
                  <a:gd name="connsiteY626" fmla="*/ 415979 h 2296553"/>
                  <a:gd name="connsiteX627" fmla="*/ 1153860 w 1776580"/>
                  <a:gd name="connsiteY627" fmla="*/ 320646 h 2296553"/>
                  <a:gd name="connsiteX628" fmla="*/ 1249193 w 1776580"/>
                  <a:gd name="connsiteY628" fmla="*/ 320646 h 2296553"/>
                  <a:gd name="connsiteX629" fmla="*/ 1249193 w 1776580"/>
                  <a:gd name="connsiteY629" fmla="*/ 415979 h 2296553"/>
                  <a:gd name="connsiteX630" fmla="*/ 1145199 w 1776580"/>
                  <a:gd name="connsiteY630" fmla="*/ 415979 h 2296553"/>
                  <a:gd name="connsiteX631" fmla="*/ 1049865 w 1776580"/>
                  <a:gd name="connsiteY631" fmla="*/ 415979 h 2296553"/>
                  <a:gd name="connsiteX632" fmla="*/ 1049865 w 1776580"/>
                  <a:gd name="connsiteY632" fmla="*/ 320646 h 2296553"/>
                  <a:gd name="connsiteX633" fmla="*/ 1145199 w 1776580"/>
                  <a:gd name="connsiteY633" fmla="*/ 320646 h 2296553"/>
                  <a:gd name="connsiteX634" fmla="*/ 1145199 w 1776580"/>
                  <a:gd name="connsiteY634" fmla="*/ 415979 h 2296553"/>
                  <a:gd name="connsiteX635" fmla="*/ 1041204 w 1776580"/>
                  <a:gd name="connsiteY635" fmla="*/ 415979 h 2296553"/>
                  <a:gd name="connsiteX636" fmla="*/ 945871 w 1776580"/>
                  <a:gd name="connsiteY636" fmla="*/ 415979 h 2296553"/>
                  <a:gd name="connsiteX637" fmla="*/ 945871 w 1776580"/>
                  <a:gd name="connsiteY637" fmla="*/ 320646 h 2296553"/>
                  <a:gd name="connsiteX638" fmla="*/ 1041204 w 1776580"/>
                  <a:gd name="connsiteY638" fmla="*/ 320646 h 2296553"/>
                  <a:gd name="connsiteX639" fmla="*/ 1041204 w 1776580"/>
                  <a:gd name="connsiteY639" fmla="*/ 415979 h 2296553"/>
                  <a:gd name="connsiteX640" fmla="*/ 937209 w 1776580"/>
                  <a:gd name="connsiteY640" fmla="*/ 415979 h 2296553"/>
                  <a:gd name="connsiteX641" fmla="*/ 841876 w 1776580"/>
                  <a:gd name="connsiteY641" fmla="*/ 415979 h 2296553"/>
                  <a:gd name="connsiteX642" fmla="*/ 841876 w 1776580"/>
                  <a:gd name="connsiteY642" fmla="*/ 320646 h 2296553"/>
                  <a:gd name="connsiteX643" fmla="*/ 937209 w 1776580"/>
                  <a:gd name="connsiteY643" fmla="*/ 320646 h 2296553"/>
                  <a:gd name="connsiteX644" fmla="*/ 937209 w 1776580"/>
                  <a:gd name="connsiteY644" fmla="*/ 415979 h 2296553"/>
                  <a:gd name="connsiteX645" fmla="*/ 833215 w 1776580"/>
                  <a:gd name="connsiteY645" fmla="*/ 415979 h 2296553"/>
                  <a:gd name="connsiteX646" fmla="*/ 737881 w 1776580"/>
                  <a:gd name="connsiteY646" fmla="*/ 415979 h 2296553"/>
                  <a:gd name="connsiteX647" fmla="*/ 737881 w 1776580"/>
                  <a:gd name="connsiteY647" fmla="*/ 320646 h 2296553"/>
                  <a:gd name="connsiteX648" fmla="*/ 833215 w 1776580"/>
                  <a:gd name="connsiteY648" fmla="*/ 320646 h 2296553"/>
                  <a:gd name="connsiteX649" fmla="*/ 833215 w 1776580"/>
                  <a:gd name="connsiteY649" fmla="*/ 415979 h 2296553"/>
                  <a:gd name="connsiteX650" fmla="*/ 729220 w 1776580"/>
                  <a:gd name="connsiteY650" fmla="*/ 415979 h 2296553"/>
                  <a:gd name="connsiteX651" fmla="*/ 633887 w 1776580"/>
                  <a:gd name="connsiteY651" fmla="*/ 415979 h 2296553"/>
                  <a:gd name="connsiteX652" fmla="*/ 633887 w 1776580"/>
                  <a:gd name="connsiteY652" fmla="*/ 320646 h 2296553"/>
                  <a:gd name="connsiteX653" fmla="*/ 729220 w 1776580"/>
                  <a:gd name="connsiteY653" fmla="*/ 320646 h 2296553"/>
                  <a:gd name="connsiteX654" fmla="*/ 729220 w 1776580"/>
                  <a:gd name="connsiteY654" fmla="*/ 415979 h 2296553"/>
                  <a:gd name="connsiteX655" fmla="*/ 625225 w 1776580"/>
                  <a:gd name="connsiteY655" fmla="*/ 415979 h 2296553"/>
                  <a:gd name="connsiteX656" fmla="*/ 529892 w 1776580"/>
                  <a:gd name="connsiteY656" fmla="*/ 415979 h 2296553"/>
                  <a:gd name="connsiteX657" fmla="*/ 529892 w 1776580"/>
                  <a:gd name="connsiteY657" fmla="*/ 320646 h 2296553"/>
                  <a:gd name="connsiteX658" fmla="*/ 625225 w 1776580"/>
                  <a:gd name="connsiteY658" fmla="*/ 320646 h 2296553"/>
                  <a:gd name="connsiteX659" fmla="*/ 625225 w 1776580"/>
                  <a:gd name="connsiteY659" fmla="*/ 415979 h 2296553"/>
                  <a:gd name="connsiteX660" fmla="*/ 521230 w 1776580"/>
                  <a:gd name="connsiteY660" fmla="*/ 415979 h 2296553"/>
                  <a:gd name="connsiteX661" fmla="*/ 425898 w 1776580"/>
                  <a:gd name="connsiteY661" fmla="*/ 415979 h 2296553"/>
                  <a:gd name="connsiteX662" fmla="*/ 425898 w 1776580"/>
                  <a:gd name="connsiteY662" fmla="*/ 320646 h 2296553"/>
                  <a:gd name="connsiteX663" fmla="*/ 521230 w 1776580"/>
                  <a:gd name="connsiteY663" fmla="*/ 320646 h 2296553"/>
                  <a:gd name="connsiteX664" fmla="*/ 521230 w 1776580"/>
                  <a:gd name="connsiteY664" fmla="*/ 415979 h 2296553"/>
                  <a:gd name="connsiteX665" fmla="*/ 521230 w 1776580"/>
                  <a:gd name="connsiteY665" fmla="*/ 424640 h 2296553"/>
                  <a:gd name="connsiteX666" fmla="*/ 521230 w 1776580"/>
                  <a:gd name="connsiteY666" fmla="*/ 519973 h 2296553"/>
                  <a:gd name="connsiteX667" fmla="*/ 425898 w 1776580"/>
                  <a:gd name="connsiteY667" fmla="*/ 519973 h 2296553"/>
                  <a:gd name="connsiteX668" fmla="*/ 425898 w 1776580"/>
                  <a:gd name="connsiteY668" fmla="*/ 424640 h 2296553"/>
                  <a:gd name="connsiteX669" fmla="*/ 521230 w 1776580"/>
                  <a:gd name="connsiteY669" fmla="*/ 424640 h 2296553"/>
                  <a:gd name="connsiteX670" fmla="*/ 417236 w 1776580"/>
                  <a:gd name="connsiteY670" fmla="*/ 519973 h 2296553"/>
                  <a:gd name="connsiteX671" fmla="*/ 321903 w 1776580"/>
                  <a:gd name="connsiteY671" fmla="*/ 519973 h 2296553"/>
                  <a:gd name="connsiteX672" fmla="*/ 321903 w 1776580"/>
                  <a:gd name="connsiteY672" fmla="*/ 424640 h 2296553"/>
                  <a:gd name="connsiteX673" fmla="*/ 417236 w 1776580"/>
                  <a:gd name="connsiteY673" fmla="*/ 424640 h 2296553"/>
                  <a:gd name="connsiteX674" fmla="*/ 417236 w 1776580"/>
                  <a:gd name="connsiteY674" fmla="*/ 519973 h 2296553"/>
                  <a:gd name="connsiteX675" fmla="*/ 417236 w 1776580"/>
                  <a:gd name="connsiteY675" fmla="*/ 528635 h 2296553"/>
                  <a:gd name="connsiteX676" fmla="*/ 417236 w 1776580"/>
                  <a:gd name="connsiteY676" fmla="*/ 623968 h 2296553"/>
                  <a:gd name="connsiteX677" fmla="*/ 321903 w 1776580"/>
                  <a:gd name="connsiteY677" fmla="*/ 623968 h 2296553"/>
                  <a:gd name="connsiteX678" fmla="*/ 321903 w 1776580"/>
                  <a:gd name="connsiteY678" fmla="*/ 528635 h 2296553"/>
                  <a:gd name="connsiteX679" fmla="*/ 417236 w 1776580"/>
                  <a:gd name="connsiteY679" fmla="*/ 528635 h 2296553"/>
                  <a:gd name="connsiteX680" fmla="*/ 417236 w 1776580"/>
                  <a:gd name="connsiteY680" fmla="*/ 632629 h 2296553"/>
                  <a:gd name="connsiteX681" fmla="*/ 417236 w 1776580"/>
                  <a:gd name="connsiteY681" fmla="*/ 727963 h 2296553"/>
                  <a:gd name="connsiteX682" fmla="*/ 321903 w 1776580"/>
                  <a:gd name="connsiteY682" fmla="*/ 727963 h 2296553"/>
                  <a:gd name="connsiteX683" fmla="*/ 321903 w 1776580"/>
                  <a:gd name="connsiteY683" fmla="*/ 632629 h 2296553"/>
                  <a:gd name="connsiteX684" fmla="*/ 417236 w 1776580"/>
                  <a:gd name="connsiteY684" fmla="*/ 632629 h 2296553"/>
                  <a:gd name="connsiteX685" fmla="*/ 417236 w 1776580"/>
                  <a:gd name="connsiteY685" fmla="*/ 736624 h 2296553"/>
                  <a:gd name="connsiteX686" fmla="*/ 417236 w 1776580"/>
                  <a:gd name="connsiteY686" fmla="*/ 831957 h 2296553"/>
                  <a:gd name="connsiteX687" fmla="*/ 321903 w 1776580"/>
                  <a:gd name="connsiteY687" fmla="*/ 831957 h 2296553"/>
                  <a:gd name="connsiteX688" fmla="*/ 321903 w 1776580"/>
                  <a:gd name="connsiteY688" fmla="*/ 736624 h 2296553"/>
                  <a:gd name="connsiteX689" fmla="*/ 417236 w 1776580"/>
                  <a:gd name="connsiteY689" fmla="*/ 736624 h 2296553"/>
                  <a:gd name="connsiteX690" fmla="*/ 417236 w 1776580"/>
                  <a:gd name="connsiteY690" fmla="*/ 840619 h 2296553"/>
                  <a:gd name="connsiteX691" fmla="*/ 417236 w 1776580"/>
                  <a:gd name="connsiteY691" fmla="*/ 935952 h 2296553"/>
                  <a:gd name="connsiteX692" fmla="*/ 321903 w 1776580"/>
                  <a:gd name="connsiteY692" fmla="*/ 935952 h 2296553"/>
                  <a:gd name="connsiteX693" fmla="*/ 321903 w 1776580"/>
                  <a:gd name="connsiteY693" fmla="*/ 840619 h 2296553"/>
                  <a:gd name="connsiteX694" fmla="*/ 417236 w 1776580"/>
                  <a:gd name="connsiteY694" fmla="*/ 840619 h 2296553"/>
                  <a:gd name="connsiteX695" fmla="*/ 417236 w 1776580"/>
                  <a:gd name="connsiteY695" fmla="*/ 944613 h 2296553"/>
                  <a:gd name="connsiteX696" fmla="*/ 417236 w 1776580"/>
                  <a:gd name="connsiteY696" fmla="*/ 1039946 h 2296553"/>
                  <a:gd name="connsiteX697" fmla="*/ 321903 w 1776580"/>
                  <a:gd name="connsiteY697" fmla="*/ 1039946 h 2296553"/>
                  <a:gd name="connsiteX698" fmla="*/ 321903 w 1776580"/>
                  <a:gd name="connsiteY698" fmla="*/ 944613 h 2296553"/>
                  <a:gd name="connsiteX699" fmla="*/ 417236 w 1776580"/>
                  <a:gd name="connsiteY699" fmla="*/ 944613 h 2296553"/>
                  <a:gd name="connsiteX700" fmla="*/ 417236 w 1776580"/>
                  <a:gd name="connsiteY700" fmla="*/ 1048608 h 2296553"/>
                  <a:gd name="connsiteX701" fmla="*/ 417236 w 1776580"/>
                  <a:gd name="connsiteY701" fmla="*/ 1143941 h 2296553"/>
                  <a:gd name="connsiteX702" fmla="*/ 321903 w 1776580"/>
                  <a:gd name="connsiteY702" fmla="*/ 1143941 h 2296553"/>
                  <a:gd name="connsiteX703" fmla="*/ 321903 w 1776580"/>
                  <a:gd name="connsiteY703" fmla="*/ 1048608 h 2296553"/>
                  <a:gd name="connsiteX704" fmla="*/ 417236 w 1776580"/>
                  <a:gd name="connsiteY704" fmla="*/ 1048608 h 2296553"/>
                  <a:gd name="connsiteX705" fmla="*/ 417236 w 1776580"/>
                  <a:gd name="connsiteY705" fmla="*/ 1152603 h 2296553"/>
                  <a:gd name="connsiteX706" fmla="*/ 417236 w 1776580"/>
                  <a:gd name="connsiteY706" fmla="*/ 1247936 h 2296553"/>
                  <a:gd name="connsiteX707" fmla="*/ 321903 w 1776580"/>
                  <a:gd name="connsiteY707" fmla="*/ 1247936 h 2296553"/>
                  <a:gd name="connsiteX708" fmla="*/ 321903 w 1776580"/>
                  <a:gd name="connsiteY708" fmla="*/ 1152603 h 2296553"/>
                  <a:gd name="connsiteX709" fmla="*/ 417236 w 1776580"/>
                  <a:gd name="connsiteY709" fmla="*/ 1152603 h 2296553"/>
                  <a:gd name="connsiteX710" fmla="*/ 417236 w 1776580"/>
                  <a:gd name="connsiteY710" fmla="*/ 1256597 h 2296553"/>
                  <a:gd name="connsiteX711" fmla="*/ 417236 w 1776580"/>
                  <a:gd name="connsiteY711" fmla="*/ 1351930 h 2296553"/>
                  <a:gd name="connsiteX712" fmla="*/ 321903 w 1776580"/>
                  <a:gd name="connsiteY712" fmla="*/ 1351930 h 2296553"/>
                  <a:gd name="connsiteX713" fmla="*/ 321903 w 1776580"/>
                  <a:gd name="connsiteY713" fmla="*/ 1256597 h 2296553"/>
                  <a:gd name="connsiteX714" fmla="*/ 417236 w 1776580"/>
                  <a:gd name="connsiteY714" fmla="*/ 1256597 h 2296553"/>
                  <a:gd name="connsiteX715" fmla="*/ 417236 w 1776580"/>
                  <a:gd name="connsiteY715" fmla="*/ 1360592 h 2296553"/>
                  <a:gd name="connsiteX716" fmla="*/ 417236 w 1776580"/>
                  <a:gd name="connsiteY716" fmla="*/ 1455925 h 2296553"/>
                  <a:gd name="connsiteX717" fmla="*/ 321903 w 1776580"/>
                  <a:gd name="connsiteY717" fmla="*/ 1455925 h 2296553"/>
                  <a:gd name="connsiteX718" fmla="*/ 321903 w 1776580"/>
                  <a:gd name="connsiteY718" fmla="*/ 1360592 h 2296553"/>
                  <a:gd name="connsiteX719" fmla="*/ 417236 w 1776580"/>
                  <a:gd name="connsiteY719" fmla="*/ 1360592 h 2296553"/>
                  <a:gd name="connsiteX720" fmla="*/ 417236 w 1776580"/>
                  <a:gd name="connsiteY720" fmla="*/ 1464587 h 2296553"/>
                  <a:gd name="connsiteX721" fmla="*/ 417236 w 1776580"/>
                  <a:gd name="connsiteY721" fmla="*/ 1559920 h 2296553"/>
                  <a:gd name="connsiteX722" fmla="*/ 321903 w 1776580"/>
                  <a:gd name="connsiteY722" fmla="*/ 1559920 h 2296553"/>
                  <a:gd name="connsiteX723" fmla="*/ 321903 w 1776580"/>
                  <a:gd name="connsiteY723" fmla="*/ 1464587 h 2296553"/>
                  <a:gd name="connsiteX724" fmla="*/ 417236 w 1776580"/>
                  <a:gd name="connsiteY724" fmla="*/ 1464587 h 2296553"/>
                  <a:gd name="connsiteX725" fmla="*/ 417236 w 1776580"/>
                  <a:gd name="connsiteY725" fmla="*/ 1568581 h 2296553"/>
                  <a:gd name="connsiteX726" fmla="*/ 417236 w 1776580"/>
                  <a:gd name="connsiteY726" fmla="*/ 1663914 h 2296553"/>
                  <a:gd name="connsiteX727" fmla="*/ 321903 w 1776580"/>
                  <a:gd name="connsiteY727" fmla="*/ 1663914 h 2296553"/>
                  <a:gd name="connsiteX728" fmla="*/ 321903 w 1776580"/>
                  <a:gd name="connsiteY728" fmla="*/ 1568581 h 2296553"/>
                  <a:gd name="connsiteX729" fmla="*/ 417236 w 1776580"/>
                  <a:gd name="connsiteY729" fmla="*/ 1568581 h 2296553"/>
                  <a:gd name="connsiteX730" fmla="*/ 417236 w 1776580"/>
                  <a:gd name="connsiteY730" fmla="*/ 1672576 h 2296553"/>
                  <a:gd name="connsiteX731" fmla="*/ 417236 w 1776580"/>
                  <a:gd name="connsiteY731" fmla="*/ 1767909 h 2296553"/>
                  <a:gd name="connsiteX732" fmla="*/ 321903 w 1776580"/>
                  <a:gd name="connsiteY732" fmla="*/ 1767909 h 2296553"/>
                  <a:gd name="connsiteX733" fmla="*/ 321903 w 1776580"/>
                  <a:gd name="connsiteY733" fmla="*/ 1672576 h 2296553"/>
                  <a:gd name="connsiteX734" fmla="*/ 417236 w 1776580"/>
                  <a:gd name="connsiteY734" fmla="*/ 1672576 h 2296553"/>
                  <a:gd name="connsiteX735" fmla="*/ 417236 w 1776580"/>
                  <a:gd name="connsiteY735" fmla="*/ 1776571 h 2296553"/>
                  <a:gd name="connsiteX736" fmla="*/ 417236 w 1776580"/>
                  <a:gd name="connsiteY736" fmla="*/ 1871904 h 2296553"/>
                  <a:gd name="connsiteX737" fmla="*/ 321903 w 1776580"/>
                  <a:gd name="connsiteY737" fmla="*/ 1871904 h 2296553"/>
                  <a:gd name="connsiteX738" fmla="*/ 321903 w 1776580"/>
                  <a:gd name="connsiteY738" fmla="*/ 1776571 h 2296553"/>
                  <a:gd name="connsiteX739" fmla="*/ 417236 w 1776580"/>
                  <a:gd name="connsiteY739" fmla="*/ 1776571 h 2296553"/>
                  <a:gd name="connsiteX740" fmla="*/ 425907 w 1776580"/>
                  <a:gd name="connsiteY740" fmla="*/ 1776571 h 2296553"/>
                  <a:gd name="connsiteX741" fmla="*/ 521240 w 1776580"/>
                  <a:gd name="connsiteY741" fmla="*/ 1776571 h 2296553"/>
                  <a:gd name="connsiteX742" fmla="*/ 521240 w 1776580"/>
                  <a:gd name="connsiteY742" fmla="*/ 1871904 h 2296553"/>
                  <a:gd name="connsiteX743" fmla="*/ 425907 w 1776580"/>
                  <a:gd name="connsiteY743" fmla="*/ 1871904 h 2296553"/>
                  <a:gd name="connsiteX744" fmla="*/ 425907 w 1776580"/>
                  <a:gd name="connsiteY744" fmla="*/ 1776571 h 2296553"/>
                  <a:gd name="connsiteX745" fmla="*/ 521230 w 1776580"/>
                  <a:gd name="connsiteY745" fmla="*/ 1880565 h 2296553"/>
                  <a:gd name="connsiteX746" fmla="*/ 521230 w 1776580"/>
                  <a:gd name="connsiteY746" fmla="*/ 1975898 h 2296553"/>
                  <a:gd name="connsiteX747" fmla="*/ 425898 w 1776580"/>
                  <a:gd name="connsiteY747" fmla="*/ 1975898 h 2296553"/>
                  <a:gd name="connsiteX748" fmla="*/ 425898 w 1776580"/>
                  <a:gd name="connsiteY748" fmla="*/ 1880565 h 2296553"/>
                  <a:gd name="connsiteX749" fmla="*/ 521230 w 1776580"/>
                  <a:gd name="connsiteY749" fmla="*/ 1880565 h 2296553"/>
                  <a:gd name="connsiteX750" fmla="*/ 529901 w 1776580"/>
                  <a:gd name="connsiteY750" fmla="*/ 1880565 h 2296553"/>
                  <a:gd name="connsiteX751" fmla="*/ 625234 w 1776580"/>
                  <a:gd name="connsiteY751" fmla="*/ 1880565 h 2296553"/>
                  <a:gd name="connsiteX752" fmla="*/ 625234 w 1776580"/>
                  <a:gd name="connsiteY752" fmla="*/ 1975898 h 2296553"/>
                  <a:gd name="connsiteX753" fmla="*/ 529901 w 1776580"/>
                  <a:gd name="connsiteY753" fmla="*/ 1975898 h 2296553"/>
                  <a:gd name="connsiteX754" fmla="*/ 529901 w 1776580"/>
                  <a:gd name="connsiteY754" fmla="*/ 1880565 h 2296553"/>
                  <a:gd name="connsiteX755" fmla="*/ 633896 w 1776580"/>
                  <a:gd name="connsiteY755" fmla="*/ 1880565 h 2296553"/>
                  <a:gd name="connsiteX756" fmla="*/ 729229 w 1776580"/>
                  <a:gd name="connsiteY756" fmla="*/ 1880565 h 2296553"/>
                  <a:gd name="connsiteX757" fmla="*/ 729229 w 1776580"/>
                  <a:gd name="connsiteY757" fmla="*/ 1975898 h 2296553"/>
                  <a:gd name="connsiteX758" fmla="*/ 633896 w 1776580"/>
                  <a:gd name="connsiteY758" fmla="*/ 1975898 h 2296553"/>
                  <a:gd name="connsiteX759" fmla="*/ 633896 w 1776580"/>
                  <a:gd name="connsiteY759" fmla="*/ 1880565 h 2296553"/>
                  <a:gd name="connsiteX760" fmla="*/ 737891 w 1776580"/>
                  <a:gd name="connsiteY760" fmla="*/ 1880565 h 2296553"/>
                  <a:gd name="connsiteX761" fmla="*/ 833224 w 1776580"/>
                  <a:gd name="connsiteY761" fmla="*/ 1880565 h 2296553"/>
                  <a:gd name="connsiteX762" fmla="*/ 833224 w 1776580"/>
                  <a:gd name="connsiteY762" fmla="*/ 1975898 h 2296553"/>
                  <a:gd name="connsiteX763" fmla="*/ 737891 w 1776580"/>
                  <a:gd name="connsiteY763" fmla="*/ 1975898 h 2296553"/>
                  <a:gd name="connsiteX764" fmla="*/ 737891 w 1776580"/>
                  <a:gd name="connsiteY764" fmla="*/ 1880565 h 2296553"/>
                  <a:gd name="connsiteX765" fmla="*/ 841885 w 1776580"/>
                  <a:gd name="connsiteY765" fmla="*/ 1880565 h 2296553"/>
                  <a:gd name="connsiteX766" fmla="*/ 937218 w 1776580"/>
                  <a:gd name="connsiteY766" fmla="*/ 1880565 h 2296553"/>
                  <a:gd name="connsiteX767" fmla="*/ 937218 w 1776580"/>
                  <a:gd name="connsiteY767" fmla="*/ 1975898 h 2296553"/>
                  <a:gd name="connsiteX768" fmla="*/ 841885 w 1776580"/>
                  <a:gd name="connsiteY768" fmla="*/ 1975898 h 2296553"/>
                  <a:gd name="connsiteX769" fmla="*/ 841885 w 1776580"/>
                  <a:gd name="connsiteY769" fmla="*/ 1880565 h 2296553"/>
                  <a:gd name="connsiteX770" fmla="*/ 945880 w 1776580"/>
                  <a:gd name="connsiteY770" fmla="*/ 1880565 h 2296553"/>
                  <a:gd name="connsiteX771" fmla="*/ 1041213 w 1776580"/>
                  <a:gd name="connsiteY771" fmla="*/ 1880565 h 2296553"/>
                  <a:gd name="connsiteX772" fmla="*/ 1041213 w 1776580"/>
                  <a:gd name="connsiteY772" fmla="*/ 1975898 h 2296553"/>
                  <a:gd name="connsiteX773" fmla="*/ 945880 w 1776580"/>
                  <a:gd name="connsiteY773" fmla="*/ 1975898 h 2296553"/>
                  <a:gd name="connsiteX774" fmla="*/ 945880 w 1776580"/>
                  <a:gd name="connsiteY774" fmla="*/ 1880565 h 2296553"/>
                  <a:gd name="connsiteX775" fmla="*/ 1049875 w 1776580"/>
                  <a:gd name="connsiteY775" fmla="*/ 1880565 h 2296553"/>
                  <a:gd name="connsiteX776" fmla="*/ 1145208 w 1776580"/>
                  <a:gd name="connsiteY776" fmla="*/ 1880565 h 2296553"/>
                  <a:gd name="connsiteX777" fmla="*/ 1145208 w 1776580"/>
                  <a:gd name="connsiteY777" fmla="*/ 1975898 h 2296553"/>
                  <a:gd name="connsiteX778" fmla="*/ 1049875 w 1776580"/>
                  <a:gd name="connsiteY778" fmla="*/ 1975898 h 2296553"/>
                  <a:gd name="connsiteX779" fmla="*/ 1049875 w 1776580"/>
                  <a:gd name="connsiteY779" fmla="*/ 1880565 h 2296553"/>
                  <a:gd name="connsiteX780" fmla="*/ 1153869 w 1776580"/>
                  <a:gd name="connsiteY780" fmla="*/ 1880565 h 2296553"/>
                  <a:gd name="connsiteX781" fmla="*/ 1249202 w 1776580"/>
                  <a:gd name="connsiteY781" fmla="*/ 1880565 h 2296553"/>
                  <a:gd name="connsiteX782" fmla="*/ 1249202 w 1776580"/>
                  <a:gd name="connsiteY782" fmla="*/ 1975898 h 2296553"/>
                  <a:gd name="connsiteX783" fmla="*/ 1153869 w 1776580"/>
                  <a:gd name="connsiteY783" fmla="*/ 1975898 h 2296553"/>
                  <a:gd name="connsiteX784" fmla="*/ 1153869 w 1776580"/>
                  <a:gd name="connsiteY784" fmla="*/ 1880565 h 2296553"/>
                  <a:gd name="connsiteX785" fmla="*/ 1257864 w 1776580"/>
                  <a:gd name="connsiteY785" fmla="*/ 1880565 h 2296553"/>
                  <a:gd name="connsiteX786" fmla="*/ 1353197 w 1776580"/>
                  <a:gd name="connsiteY786" fmla="*/ 1880565 h 2296553"/>
                  <a:gd name="connsiteX787" fmla="*/ 1353197 w 1776580"/>
                  <a:gd name="connsiteY787" fmla="*/ 1975898 h 2296553"/>
                  <a:gd name="connsiteX788" fmla="*/ 1257864 w 1776580"/>
                  <a:gd name="connsiteY788" fmla="*/ 1975898 h 2296553"/>
                  <a:gd name="connsiteX789" fmla="*/ 1257864 w 1776580"/>
                  <a:gd name="connsiteY789" fmla="*/ 1880565 h 2296553"/>
                  <a:gd name="connsiteX790" fmla="*/ 1257864 w 1776580"/>
                  <a:gd name="connsiteY790" fmla="*/ 1871904 h 2296553"/>
                  <a:gd name="connsiteX791" fmla="*/ 1257864 w 1776580"/>
                  <a:gd name="connsiteY791" fmla="*/ 1776571 h 2296553"/>
                  <a:gd name="connsiteX792" fmla="*/ 1353197 w 1776580"/>
                  <a:gd name="connsiteY792" fmla="*/ 1776571 h 2296553"/>
                  <a:gd name="connsiteX793" fmla="*/ 1353197 w 1776580"/>
                  <a:gd name="connsiteY793" fmla="*/ 1871904 h 2296553"/>
                  <a:gd name="connsiteX794" fmla="*/ 1257864 w 1776580"/>
                  <a:gd name="connsiteY794" fmla="*/ 1871904 h 2296553"/>
                  <a:gd name="connsiteX795" fmla="*/ 1361859 w 1776580"/>
                  <a:gd name="connsiteY795" fmla="*/ 1776571 h 2296553"/>
                  <a:gd name="connsiteX796" fmla="*/ 1457192 w 1776580"/>
                  <a:gd name="connsiteY796" fmla="*/ 1776571 h 2296553"/>
                  <a:gd name="connsiteX797" fmla="*/ 1457192 w 1776580"/>
                  <a:gd name="connsiteY797" fmla="*/ 1871904 h 2296553"/>
                  <a:gd name="connsiteX798" fmla="*/ 1361859 w 1776580"/>
                  <a:gd name="connsiteY798" fmla="*/ 1871904 h 2296553"/>
                  <a:gd name="connsiteX799" fmla="*/ 1361859 w 1776580"/>
                  <a:gd name="connsiteY799" fmla="*/ 1776571 h 2296553"/>
                  <a:gd name="connsiteX800" fmla="*/ 1361859 w 1776580"/>
                  <a:gd name="connsiteY800" fmla="*/ 1767909 h 2296553"/>
                  <a:gd name="connsiteX801" fmla="*/ 1361859 w 1776580"/>
                  <a:gd name="connsiteY801" fmla="*/ 1672576 h 2296553"/>
                  <a:gd name="connsiteX802" fmla="*/ 1457192 w 1776580"/>
                  <a:gd name="connsiteY802" fmla="*/ 1672576 h 2296553"/>
                  <a:gd name="connsiteX803" fmla="*/ 1457192 w 1776580"/>
                  <a:gd name="connsiteY803" fmla="*/ 1767909 h 2296553"/>
                  <a:gd name="connsiteX804" fmla="*/ 1361859 w 1776580"/>
                  <a:gd name="connsiteY804" fmla="*/ 1767909 h 2296553"/>
                  <a:gd name="connsiteX805" fmla="*/ 1361859 w 1776580"/>
                  <a:gd name="connsiteY805" fmla="*/ 1663914 h 2296553"/>
                  <a:gd name="connsiteX806" fmla="*/ 1361859 w 1776580"/>
                  <a:gd name="connsiteY806" fmla="*/ 1568581 h 2296553"/>
                  <a:gd name="connsiteX807" fmla="*/ 1457192 w 1776580"/>
                  <a:gd name="connsiteY807" fmla="*/ 1568581 h 2296553"/>
                  <a:gd name="connsiteX808" fmla="*/ 1457192 w 1776580"/>
                  <a:gd name="connsiteY808" fmla="*/ 1663914 h 2296553"/>
                  <a:gd name="connsiteX809" fmla="*/ 1361859 w 1776580"/>
                  <a:gd name="connsiteY809" fmla="*/ 1663914 h 2296553"/>
                  <a:gd name="connsiteX810" fmla="*/ 1361859 w 1776580"/>
                  <a:gd name="connsiteY810" fmla="*/ 1559920 h 2296553"/>
                  <a:gd name="connsiteX811" fmla="*/ 1361859 w 1776580"/>
                  <a:gd name="connsiteY811" fmla="*/ 1464587 h 2296553"/>
                  <a:gd name="connsiteX812" fmla="*/ 1457192 w 1776580"/>
                  <a:gd name="connsiteY812" fmla="*/ 1464587 h 2296553"/>
                  <a:gd name="connsiteX813" fmla="*/ 1457192 w 1776580"/>
                  <a:gd name="connsiteY813" fmla="*/ 1559920 h 2296553"/>
                  <a:gd name="connsiteX814" fmla="*/ 1361859 w 1776580"/>
                  <a:gd name="connsiteY814" fmla="*/ 1559920 h 2296553"/>
                  <a:gd name="connsiteX815" fmla="*/ 1361859 w 1776580"/>
                  <a:gd name="connsiteY815" fmla="*/ 1455925 h 2296553"/>
                  <a:gd name="connsiteX816" fmla="*/ 1361859 w 1776580"/>
                  <a:gd name="connsiteY816" fmla="*/ 1360592 h 2296553"/>
                  <a:gd name="connsiteX817" fmla="*/ 1457192 w 1776580"/>
                  <a:gd name="connsiteY817" fmla="*/ 1360592 h 2296553"/>
                  <a:gd name="connsiteX818" fmla="*/ 1457192 w 1776580"/>
                  <a:gd name="connsiteY818" fmla="*/ 1455925 h 2296553"/>
                  <a:gd name="connsiteX819" fmla="*/ 1361859 w 1776580"/>
                  <a:gd name="connsiteY819" fmla="*/ 1455925 h 2296553"/>
                  <a:gd name="connsiteX820" fmla="*/ 1361859 w 1776580"/>
                  <a:gd name="connsiteY820" fmla="*/ 1351930 h 2296553"/>
                  <a:gd name="connsiteX821" fmla="*/ 1361859 w 1776580"/>
                  <a:gd name="connsiteY821" fmla="*/ 1256597 h 2296553"/>
                  <a:gd name="connsiteX822" fmla="*/ 1457192 w 1776580"/>
                  <a:gd name="connsiteY822" fmla="*/ 1256597 h 2296553"/>
                  <a:gd name="connsiteX823" fmla="*/ 1457192 w 1776580"/>
                  <a:gd name="connsiteY823" fmla="*/ 1351930 h 2296553"/>
                  <a:gd name="connsiteX824" fmla="*/ 1361859 w 1776580"/>
                  <a:gd name="connsiteY824" fmla="*/ 1351930 h 2296553"/>
                  <a:gd name="connsiteX825" fmla="*/ 1361859 w 1776580"/>
                  <a:gd name="connsiteY825" fmla="*/ 1247936 h 2296553"/>
                  <a:gd name="connsiteX826" fmla="*/ 1361859 w 1776580"/>
                  <a:gd name="connsiteY826" fmla="*/ 1152603 h 2296553"/>
                  <a:gd name="connsiteX827" fmla="*/ 1457192 w 1776580"/>
                  <a:gd name="connsiteY827" fmla="*/ 1152603 h 2296553"/>
                  <a:gd name="connsiteX828" fmla="*/ 1457192 w 1776580"/>
                  <a:gd name="connsiteY828" fmla="*/ 1247936 h 2296553"/>
                  <a:gd name="connsiteX829" fmla="*/ 1361859 w 1776580"/>
                  <a:gd name="connsiteY829" fmla="*/ 1247936 h 2296553"/>
                  <a:gd name="connsiteX830" fmla="*/ 1361859 w 1776580"/>
                  <a:gd name="connsiteY830" fmla="*/ 1143941 h 2296553"/>
                  <a:gd name="connsiteX831" fmla="*/ 1361859 w 1776580"/>
                  <a:gd name="connsiteY831" fmla="*/ 1048608 h 2296553"/>
                  <a:gd name="connsiteX832" fmla="*/ 1457192 w 1776580"/>
                  <a:gd name="connsiteY832" fmla="*/ 1048608 h 2296553"/>
                  <a:gd name="connsiteX833" fmla="*/ 1457192 w 1776580"/>
                  <a:gd name="connsiteY833" fmla="*/ 1143941 h 2296553"/>
                  <a:gd name="connsiteX834" fmla="*/ 1361859 w 1776580"/>
                  <a:gd name="connsiteY834" fmla="*/ 1143941 h 2296553"/>
                  <a:gd name="connsiteX835" fmla="*/ 1361859 w 1776580"/>
                  <a:gd name="connsiteY835" fmla="*/ 1039946 h 2296553"/>
                  <a:gd name="connsiteX836" fmla="*/ 1361859 w 1776580"/>
                  <a:gd name="connsiteY836" fmla="*/ 944613 h 2296553"/>
                  <a:gd name="connsiteX837" fmla="*/ 1457192 w 1776580"/>
                  <a:gd name="connsiteY837" fmla="*/ 944613 h 2296553"/>
                  <a:gd name="connsiteX838" fmla="*/ 1457192 w 1776580"/>
                  <a:gd name="connsiteY838" fmla="*/ 1039946 h 2296553"/>
                  <a:gd name="connsiteX839" fmla="*/ 1361859 w 1776580"/>
                  <a:gd name="connsiteY839" fmla="*/ 1039946 h 2296553"/>
                  <a:gd name="connsiteX840" fmla="*/ 1361859 w 1776580"/>
                  <a:gd name="connsiteY840" fmla="*/ 935952 h 2296553"/>
                  <a:gd name="connsiteX841" fmla="*/ 1361859 w 1776580"/>
                  <a:gd name="connsiteY841" fmla="*/ 840619 h 2296553"/>
                  <a:gd name="connsiteX842" fmla="*/ 1457192 w 1776580"/>
                  <a:gd name="connsiteY842" fmla="*/ 840619 h 2296553"/>
                  <a:gd name="connsiteX843" fmla="*/ 1457192 w 1776580"/>
                  <a:gd name="connsiteY843" fmla="*/ 935952 h 2296553"/>
                  <a:gd name="connsiteX844" fmla="*/ 1361859 w 1776580"/>
                  <a:gd name="connsiteY844" fmla="*/ 935952 h 2296553"/>
                  <a:gd name="connsiteX845" fmla="*/ 1361859 w 1776580"/>
                  <a:gd name="connsiteY845" fmla="*/ 831957 h 2296553"/>
                  <a:gd name="connsiteX846" fmla="*/ 1361859 w 1776580"/>
                  <a:gd name="connsiteY846" fmla="*/ 736624 h 2296553"/>
                  <a:gd name="connsiteX847" fmla="*/ 1457192 w 1776580"/>
                  <a:gd name="connsiteY847" fmla="*/ 736624 h 2296553"/>
                  <a:gd name="connsiteX848" fmla="*/ 1457192 w 1776580"/>
                  <a:gd name="connsiteY848" fmla="*/ 831957 h 2296553"/>
                  <a:gd name="connsiteX849" fmla="*/ 1361859 w 1776580"/>
                  <a:gd name="connsiteY849" fmla="*/ 831957 h 2296553"/>
                  <a:gd name="connsiteX850" fmla="*/ 1361859 w 1776580"/>
                  <a:gd name="connsiteY850" fmla="*/ 727963 h 2296553"/>
                  <a:gd name="connsiteX851" fmla="*/ 1361859 w 1776580"/>
                  <a:gd name="connsiteY851" fmla="*/ 632629 h 2296553"/>
                  <a:gd name="connsiteX852" fmla="*/ 1457192 w 1776580"/>
                  <a:gd name="connsiteY852" fmla="*/ 632629 h 2296553"/>
                  <a:gd name="connsiteX853" fmla="*/ 1457192 w 1776580"/>
                  <a:gd name="connsiteY853" fmla="*/ 727963 h 2296553"/>
                  <a:gd name="connsiteX854" fmla="*/ 1361859 w 1776580"/>
                  <a:gd name="connsiteY854" fmla="*/ 727963 h 2296553"/>
                  <a:gd name="connsiteX855" fmla="*/ 1361859 w 1776580"/>
                  <a:gd name="connsiteY855" fmla="*/ 623968 h 2296553"/>
                  <a:gd name="connsiteX856" fmla="*/ 1361859 w 1776580"/>
                  <a:gd name="connsiteY856" fmla="*/ 528635 h 2296553"/>
                  <a:gd name="connsiteX857" fmla="*/ 1457192 w 1776580"/>
                  <a:gd name="connsiteY857" fmla="*/ 528635 h 2296553"/>
                  <a:gd name="connsiteX858" fmla="*/ 1457192 w 1776580"/>
                  <a:gd name="connsiteY858" fmla="*/ 623968 h 2296553"/>
                  <a:gd name="connsiteX859" fmla="*/ 1361859 w 1776580"/>
                  <a:gd name="connsiteY859" fmla="*/ 623968 h 2296553"/>
                  <a:gd name="connsiteX860" fmla="*/ 1361859 w 1776580"/>
                  <a:gd name="connsiteY860" fmla="*/ 519973 h 2296553"/>
                  <a:gd name="connsiteX861" fmla="*/ 1361859 w 1776580"/>
                  <a:gd name="connsiteY861" fmla="*/ 424640 h 2296553"/>
                  <a:gd name="connsiteX862" fmla="*/ 1457192 w 1776580"/>
                  <a:gd name="connsiteY862" fmla="*/ 424640 h 2296553"/>
                  <a:gd name="connsiteX863" fmla="*/ 1457192 w 1776580"/>
                  <a:gd name="connsiteY863" fmla="*/ 519973 h 2296553"/>
                  <a:gd name="connsiteX864" fmla="*/ 1361859 w 1776580"/>
                  <a:gd name="connsiteY864" fmla="*/ 519973 h 2296553"/>
                  <a:gd name="connsiteX865" fmla="*/ 1361859 w 1776580"/>
                  <a:gd name="connsiteY865" fmla="*/ 415979 h 2296553"/>
                  <a:gd name="connsiteX866" fmla="*/ 1361859 w 1776580"/>
                  <a:gd name="connsiteY866" fmla="*/ 320646 h 2296553"/>
                  <a:gd name="connsiteX867" fmla="*/ 1457192 w 1776580"/>
                  <a:gd name="connsiteY867" fmla="*/ 320646 h 2296553"/>
                  <a:gd name="connsiteX868" fmla="*/ 1457192 w 1776580"/>
                  <a:gd name="connsiteY868" fmla="*/ 415979 h 2296553"/>
                  <a:gd name="connsiteX869" fmla="*/ 1361859 w 1776580"/>
                  <a:gd name="connsiteY869" fmla="*/ 415979 h 2296553"/>
                  <a:gd name="connsiteX870" fmla="*/ 1361859 w 1776580"/>
                  <a:gd name="connsiteY870" fmla="*/ 311984 h 2296553"/>
                  <a:gd name="connsiteX871" fmla="*/ 1361859 w 1776580"/>
                  <a:gd name="connsiteY871" fmla="*/ 216651 h 2296553"/>
                  <a:gd name="connsiteX872" fmla="*/ 1457192 w 1776580"/>
                  <a:gd name="connsiteY872" fmla="*/ 216651 h 2296553"/>
                  <a:gd name="connsiteX873" fmla="*/ 1457192 w 1776580"/>
                  <a:gd name="connsiteY873" fmla="*/ 311984 h 2296553"/>
                  <a:gd name="connsiteX874" fmla="*/ 1361859 w 1776580"/>
                  <a:gd name="connsiteY874" fmla="*/ 311984 h 2296553"/>
                  <a:gd name="connsiteX875" fmla="*/ 1353188 w 1776580"/>
                  <a:gd name="connsiteY875" fmla="*/ 311984 h 2296553"/>
                  <a:gd name="connsiteX876" fmla="*/ 1257855 w 1776580"/>
                  <a:gd name="connsiteY876" fmla="*/ 311984 h 2296553"/>
                  <a:gd name="connsiteX877" fmla="*/ 1257855 w 1776580"/>
                  <a:gd name="connsiteY877" fmla="*/ 216651 h 2296553"/>
                  <a:gd name="connsiteX878" fmla="*/ 1353188 w 1776580"/>
                  <a:gd name="connsiteY878" fmla="*/ 216651 h 2296553"/>
                  <a:gd name="connsiteX879" fmla="*/ 1353188 w 1776580"/>
                  <a:gd name="connsiteY879" fmla="*/ 311984 h 2296553"/>
                  <a:gd name="connsiteX880" fmla="*/ 1249193 w 1776580"/>
                  <a:gd name="connsiteY880" fmla="*/ 311984 h 2296553"/>
                  <a:gd name="connsiteX881" fmla="*/ 1153860 w 1776580"/>
                  <a:gd name="connsiteY881" fmla="*/ 311984 h 2296553"/>
                  <a:gd name="connsiteX882" fmla="*/ 1153860 w 1776580"/>
                  <a:gd name="connsiteY882" fmla="*/ 216651 h 2296553"/>
                  <a:gd name="connsiteX883" fmla="*/ 1249193 w 1776580"/>
                  <a:gd name="connsiteY883" fmla="*/ 216651 h 2296553"/>
                  <a:gd name="connsiteX884" fmla="*/ 1249193 w 1776580"/>
                  <a:gd name="connsiteY884" fmla="*/ 311984 h 2296553"/>
                  <a:gd name="connsiteX885" fmla="*/ 1145199 w 1776580"/>
                  <a:gd name="connsiteY885" fmla="*/ 311984 h 2296553"/>
                  <a:gd name="connsiteX886" fmla="*/ 1049865 w 1776580"/>
                  <a:gd name="connsiteY886" fmla="*/ 311984 h 2296553"/>
                  <a:gd name="connsiteX887" fmla="*/ 1049865 w 1776580"/>
                  <a:gd name="connsiteY887" fmla="*/ 216651 h 2296553"/>
                  <a:gd name="connsiteX888" fmla="*/ 1145199 w 1776580"/>
                  <a:gd name="connsiteY888" fmla="*/ 216651 h 2296553"/>
                  <a:gd name="connsiteX889" fmla="*/ 1145199 w 1776580"/>
                  <a:gd name="connsiteY889" fmla="*/ 311984 h 2296553"/>
                  <a:gd name="connsiteX890" fmla="*/ 1041204 w 1776580"/>
                  <a:gd name="connsiteY890" fmla="*/ 311984 h 2296553"/>
                  <a:gd name="connsiteX891" fmla="*/ 945871 w 1776580"/>
                  <a:gd name="connsiteY891" fmla="*/ 311984 h 2296553"/>
                  <a:gd name="connsiteX892" fmla="*/ 945871 w 1776580"/>
                  <a:gd name="connsiteY892" fmla="*/ 216651 h 2296553"/>
                  <a:gd name="connsiteX893" fmla="*/ 1041204 w 1776580"/>
                  <a:gd name="connsiteY893" fmla="*/ 216651 h 2296553"/>
                  <a:gd name="connsiteX894" fmla="*/ 1041204 w 1776580"/>
                  <a:gd name="connsiteY894" fmla="*/ 311984 h 2296553"/>
                  <a:gd name="connsiteX895" fmla="*/ 937209 w 1776580"/>
                  <a:gd name="connsiteY895" fmla="*/ 311984 h 2296553"/>
                  <a:gd name="connsiteX896" fmla="*/ 841876 w 1776580"/>
                  <a:gd name="connsiteY896" fmla="*/ 311984 h 2296553"/>
                  <a:gd name="connsiteX897" fmla="*/ 841876 w 1776580"/>
                  <a:gd name="connsiteY897" fmla="*/ 216651 h 2296553"/>
                  <a:gd name="connsiteX898" fmla="*/ 937209 w 1776580"/>
                  <a:gd name="connsiteY898" fmla="*/ 216651 h 2296553"/>
                  <a:gd name="connsiteX899" fmla="*/ 937209 w 1776580"/>
                  <a:gd name="connsiteY899" fmla="*/ 311984 h 2296553"/>
                  <a:gd name="connsiteX900" fmla="*/ 833215 w 1776580"/>
                  <a:gd name="connsiteY900" fmla="*/ 311984 h 2296553"/>
                  <a:gd name="connsiteX901" fmla="*/ 737881 w 1776580"/>
                  <a:gd name="connsiteY901" fmla="*/ 311984 h 2296553"/>
                  <a:gd name="connsiteX902" fmla="*/ 737881 w 1776580"/>
                  <a:gd name="connsiteY902" fmla="*/ 216651 h 2296553"/>
                  <a:gd name="connsiteX903" fmla="*/ 833215 w 1776580"/>
                  <a:gd name="connsiteY903" fmla="*/ 216651 h 2296553"/>
                  <a:gd name="connsiteX904" fmla="*/ 833215 w 1776580"/>
                  <a:gd name="connsiteY904" fmla="*/ 311984 h 2296553"/>
                  <a:gd name="connsiteX905" fmla="*/ 729220 w 1776580"/>
                  <a:gd name="connsiteY905" fmla="*/ 311984 h 2296553"/>
                  <a:gd name="connsiteX906" fmla="*/ 633887 w 1776580"/>
                  <a:gd name="connsiteY906" fmla="*/ 311984 h 2296553"/>
                  <a:gd name="connsiteX907" fmla="*/ 633887 w 1776580"/>
                  <a:gd name="connsiteY907" fmla="*/ 216651 h 2296553"/>
                  <a:gd name="connsiteX908" fmla="*/ 729220 w 1776580"/>
                  <a:gd name="connsiteY908" fmla="*/ 216651 h 2296553"/>
                  <a:gd name="connsiteX909" fmla="*/ 729220 w 1776580"/>
                  <a:gd name="connsiteY909" fmla="*/ 311984 h 2296553"/>
                  <a:gd name="connsiteX910" fmla="*/ 625225 w 1776580"/>
                  <a:gd name="connsiteY910" fmla="*/ 311984 h 2296553"/>
                  <a:gd name="connsiteX911" fmla="*/ 529892 w 1776580"/>
                  <a:gd name="connsiteY911" fmla="*/ 311984 h 2296553"/>
                  <a:gd name="connsiteX912" fmla="*/ 529892 w 1776580"/>
                  <a:gd name="connsiteY912" fmla="*/ 216651 h 2296553"/>
                  <a:gd name="connsiteX913" fmla="*/ 625225 w 1776580"/>
                  <a:gd name="connsiteY913" fmla="*/ 216651 h 2296553"/>
                  <a:gd name="connsiteX914" fmla="*/ 625225 w 1776580"/>
                  <a:gd name="connsiteY914" fmla="*/ 311984 h 2296553"/>
                  <a:gd name="connsiteX915" fmla="*/ 521230 w 1776580"/>
                  <a:gd name="connsiteY915" fmla="*/ 311984 h 2296553"/>
                  <a:gd name="connsiteX916" fmla="*/ 425898 w 1776580"/>
                  <a:gd name="connsiteY916" fmla="*/ 311984 h 2296553"/>
                  <a:gd name="connsiteX917" fmla="*/ 425898 w 1776580"/>
                  <a:gd name="connsiteY917" fmla="*/ 216651 h 2296553"/>
                  <a:gd name="connsiteX918" fmla="*/ 521230 w 1776580"/>
                  <a:gd name="connsiteY918" fmla="*/ 216651 h 2296553"/>
                  <a:gd name="connsiteX919" fmla="*/ 521230 w 1776580"/>
                  <a:gd name="connsiteY919" fmla="*/ 311984 h 2296553"/>
                  <a:gd name="connsiteX920" fmla="*/ 417236 w 1776580"/>
                  <a:gd name="connsiteY920" fmla="*/ 311984 h 2296553"/>
                  <a:gd name="connsiteX921" fmla="*/ 321903 w 1776580"/>
                  <a:gd name="connsiteY921" fmla="*/ 311984 h 2296553"/>
                  <a:gd name="connsiteX922" fmla="*/ 321903 w 1776580"/>
                  <a:gd name="connsiteY922" fmla="*/ 216651 h 2296553"/>
                  <a:gd name="connsiteX923" fmla="*/ 417236 w 1776580"/>
                  <a:gd name="connsiteY923" fmla="*/ 216651 h 2296553"/>
                  <a:gd name="connsiteX924" fmla="*/ 417236 w 1776580"/>
                  <a:gd name="connsiteY924" fmla="*/ 311984 h 2296553"/>
                  <a:gd name="connsiteX925" fmla="*/ 417236 w 1776580"/>
                  <a:gd name="connsiteY925" fmla="*/ 320646 h 2296553"/>
                  <a:gd name="connsiteX926" fmla="*/ 417236 w 1776580"/>
                  <a:gd name="connsiteY926" fmla="*/ 415979 h 2296553"/>
                  <a:gd name="connsiteX927" fmla="*/ 321903 w 1776580"/>
                  <a:gd name="connsiteY927" fmla="*/ 415979 h 2296553"/>
                  <a:gd name="connsiteX928" fmla="*/ 321903 w 1776580"/>
                  <a:gd name="connsiteY928" fmla="*/ 320646 h 2296553"/>
                  <a:gd name="connsiteX929" fmla="*/ 417236 w 1776580"/>
                  <a:gd name="connsiteY929" fmla="*/ 320646 h 2296553"/>
                  <a:gd name="connsiteX930" fmla="*/ 313241 w 1776580"/>
                  <a:gd name="connsiteY930" fmla="*/ 415979 h 2296553"/>
                  <a:gd name="connsiteX931" fmla="*/ 217908 w 1776580"/>
                  <a:gd name="connsiteY931" fmla="*/ 415979 h 2296553"/>
                  <a:gd name="connsiteX932" fmla="*/ 217908 w 1776580"/>
                  <a:gd name="connsiteY932" fmla="*/ 320646 h 2296553"/>
                  <a:gd name="connsiteX933" fmla="*/ 313241 w 1776580"/>
                  <a:gd name="connsiteY933" fmla="*/ 320646 h 2296553"/>
                  <a:gd name="connsiteX934" fmla="*/ 313241 w 1776580"/>
                  <a:gd name="connsiteY934" fmla="*/ 415979 h 2296553"/>
                  <a:gd name="connsiteX935" fmla="*/ 313241 w 1776580"/>
                  <a:gd name="connsiteY935" fmla="*/ 424640 h 2296553"/>
                  <a:gd name="connsiteX936" fmla="*/ 313241 w 1776580"/>
                  <a:gd name="connsiteY936" fmla="*/ 519973 h 2296553"/>
                  <a:gd name="connsiteX937" fmla="*/ 217908 w 1776580"/>
                  <a:gd name="connsiteY937" fmla="*/ 519973 h 2296553"/>
                  <a:gd name="connsiteX938" fmla="*/ 217908 w 1776580"/>
                  <a:gd name="connsiteY938" fmla="*/ 424640 h 2296553"/>
                  <a:gd name="connsiteX939" fmla="*/ 313241 w 1776580"/>
                  <a:gd name="connsiteY939" fmla="*/ 424640 h 2296553"/>
                  <a:gd name="connsiteX940" fmla="*/ 313241 w 1776580"/>
                  <a:gd name="connsiteY940" fmla="*/ 528635 h 2296553"/>
                  <a:gd name="connsiteX941" fmla="*/ 313241 w 1776580"/>
                  <a:gd name="connsiteY941" fmla="*/ 623968 h 2296553"/>
                  <a:gd name="connsiteX942" fmla="*/ 217908 w 1776580"/>
                  <a:gd name="connsiteY942" fmla="*/ 623968 h 2296553"/>
                  <a:gd name="connsiteX943" fmla="*/ 217908 w 1776580"/>
                  <a:gd name="connsiteY943" fmla="*/ 528635 h 2296553"/>
                  <a:gd name="connsiteX944" fmla="*/ 313241 w 1776580"/>
                  <a:gd name="connsiteY944" fmla="*/ 528635 h 2296553"/>
                  <a:gd name="connsiteX945" fmla="*/ 313241 w 1776580"/>
                  <a:gd name="connsiteY945" fmla="*/ 632629 h 2296553"/>
                  <a:gd name="connsiteX946" fmla="*/ 313241 w 1776580"/>
                  <a:gd name="connsiteY946" fmla="*/ 727963 h 2296553"/>
                  <a:gd name="connsiteX947" fmla="*/ 217908 w 1776580"/>
                  <a:gd name="connsiteY947" fmla="*/ 727963 h 2296553"/>
                  <a:gd name="connsiteX948" fmla="*/ 217908 w 1776580"/>
                  <a:gd name="connsiteY948" fmla="*/ 632629 h 2296553"/>
                  <a:gd name="connsiteX949" fmla="*/ 313241 w 1776580"/>
                  <a:gd name="connsiteY949" fmla="*/ 632629 h 2296553"/>
                  <a:gd name="connsiteX950" fmla="*/ 313241 w 1776580"/>
                  <a:gd name="connsiteY950" fmla="*/ 736624 h 2296553"/>
                  <a:gd name="connsiteX951" fmla="*/ 313241 w 1776580"/>
                  <a:gd name="connsiteY951" fmla="*/ 831957 h 2296553"/>
                  <a:gd name="connsiteX952" fmla="*/ 217908 w 1776580"/>
                  <a:gd name="connsiteY952" fmla="*/ 831957 h 2296553"/>
                  <a:gd name="connsiteX953" fmla="*/ 217908 w 1776580"/>
                  <a:gd name="connsiteY953" fmla="*/ 736624 h 2296553"/>
                  <a:gd name="connsiteX954" fmla="*/ 313241 w 1776580"/>
                  <a:gd name="connsiteY954" fmla="*/ 736624 h 2296553"/>
                  <a:gd name="connsiteX955" fmla="*/ 313241 w 1776580"/>
                  <a:gd name="connsiteY955" fmla="*/ 840619 h 2296553"/>
                  <a:gd name="connsiteX956" fmla="*/ 313241 w 1776580"/>
                  <a:gd name="connsiteY956" fmla="*/ 935952 h 2296553"/>
                  <a:gd name="connsiteX957" fmla="*/ 217908 w 1776580"/>
                  <a:gd name="connsiteY957" fmla="*/ 935952 h 2296553"/>
                  <a:gd name="connsiteX958" fmla="*/ 217908 w 1776580"/>
                  <a:gd name="connsiteY958" fmla="*/ 840619 h 2296553"/>
                  <a:gd name="connsiteX959" fmla="*/ 313241 w 1776580"/>
                  <a:gd name="connsiteY959" fmla="*/ 840619 h 2296553"/>
                  <a:gd name="connsiteX960" fmla="*/ 313241 w 1776580"/>
                  <a:gd name="connsiteY960" fmla="*/ 944613 h 2296553"/>
                  <a:gd name="connsiteX961" fmla="*/ 313241 w 1776580"/>
                  <a:gd name="connsiteY961" fmla="*/ 1039946 h 2296553"/>
                  <a:gd name="connsiteX962" fmla="*/ 217908 w 1776580"/>
                  <a:gd name="connsiteY962" fmla="*/ 1039946 h 2296553"/>
                  <a:gd name="connsiteX963" fmla="*/ 217908 w 1776580"/>
                  <a:gd name="connsiteY963" fmla="*/ 944613 h 2296553"/>
                  <a:gd name="connsiteX964" fmla="*/ 313241 w 1776580"/>
                  <a:gd name="connsiteY964" fmla="*/ 944613 h 2296553"/>
                  <a:gd name="connsiteX965" fmla="*/ 313241 w 1776580"/>
                  <a:gd name="connsiteY965" fmla="*/ 1048608 h 2296553"/>
                  <a:gd name="connsiteX966" fmla="*/ 313241 w 1776580"/>
                  <a:gd name="connsiteY966" fmla="*/ 1143941 h 2296553"/>
                  <a:gd name="connsiteX967" fmla="*/ 217908 w 1776580"/>
                  <a:gd name="connsiteY967" fmla="*/ 1143941 h 2296553"/>
                  <a:gd name="connsiteX968" fmla="*/ 217908 w 1776580"/>
                  <a:gd name="connsiteY968" fmla="*/ 1048608 h 2296553"/>
                  <a:gd name="connsiteX969" fmla="*/ 313241 w 1776580"/>
                  <a:gd name="connsiteY969" fmla="*/ 1048608 h 2296553"/>
                  <a:gd name="connsiteX970" fmla="*/ 313241 w 1776580"/>
                  <a:gd name="connsiteY970" fmla="*/ 1152603 h 2296553"/>
                  <a:gd name="connsiteX971" fmla="*/ 313241 w 1776580"/>
                  <a:gd name="connsiteY971" fmla="*/ 1247936 h 2296553"/>
                  <a:gd name="connsiteX972" fmla="*/ 217908 w 1776580"/>
                  <a:gd name="connsiteY972" fmla="*/ 1247936 h 2296553"/>
                  <a:gd name="connsiteX973" fmla="*/ 217908 w 1776580"/>
                  <a:gd name="connsiteY973" fmla="*/ 1152603 h 2296553"/>
                  <a:gd name="connsiteX974" fmla="*/ 313241 w 1776580"/>
                  <a:gd name="connsiteY974" fmla="*/ 1152603 h 2296553"/>
                  <a:gd name="connsiteX975" fmla="*/ 313241 w 1776580"/>
                  <a:gd name="connsiteY975" fmla="*/ 1256597 h 2296553"/>
                  <a:gd name="connsiteX976" fmla="*/ 313241 w 1776580"/>
                  <a:gd name="connsiteY976" fmla="*/ 1351930 h 2296553"/>
                  <a:gd name="connsiteX977" fmla="*/ 217908 w 1776580"/>
                  <a:gd name="connsiteY977" fmla="*/ 1351930 h 2296553"/>
                  <a:gd name="connsiteX978" fmla="*/ 217908 w 1776580"/>
                  <a:gd name="connsiteY978" fmla="*/ 1256597 h 2296553"/>
                  <a:gd name="connsiteX979" fmla="*/ 313241 w 1776580"/>
                  <a:gd name="connsiteY979" fmla="*/ 1256597 h 2296553"/>
                  <a:gd name="connsiteX980" fmla="*/ 313241 w 1776580"/>
                  <a:gd name="connsiteY980" fmla="*/ 1360592 h 2296553"/>
                  <a:gd name="connsiteX981" fmla="*/ 313241 w 1776580"/>
                  <a:gd name="connsiteY981" fmla="*/ 1455925 h 2296553"/>
                  <a:gd name="connsiteX982" fmla="*/ 217908 w 1776580"/>
                  <a:gd name="connsiteY982" fmla="*/ 1455925 h 2296553"/>
                  <a:gd name="connsiteX983" fmla="*/ 217908 w 1776580"/>
                  <a:gd name="connsiteY983" fmla="*/ 1360592 h 2296553"/>
                  <a:gd name="connsiteX984" fmla="*/ 313241 w 1776580"/>
                  <a:gd name="connsiteY984" fmla="*/ 1360592 h 2296553"/>
                  <a:gd name="connsiteX985" fmla="*/ 313241 w 1776580"/>
                  <a:gd name="connsiteY985" fmla="*/ 1464587 h 2296553"/>
                  <a:gd name="connsiteX986" fmla="*/ 313241 w 1776580"/>
                  <a:gd name="connsiteY986" fmla="*/ 1559920 h 2296553"/>
                  <a:gd name="connsiteX987" fmla="*/ 217908 w 1776580"/>
                  <a:gd name="connsiteY987" fmla="*/ 1559920 h 2296553"/>
                  <a:gd name="connsiteX988" fmla="*/ 217908 w 1776580"/>
                  <a:gd name="connsiteY988" fmla="*/ 1464587 h 2296553"/>
                  <a:gd name="connsiteX989" fmla="*/ 313241 w 1776580"/>
                  <a:gd name="connsiteY989" fmla="*/ 1464587 h 2296553"/>
                  <a:gd name="connsiteX990" fmla="*/ 313241 w 1776580"/>
                  <a:gd name="connsiteY990" fmla="*/ 1568581 h 2296553"/>
                  <a:gd name="connsiteX991" fmla="*/ 313241 w 1776580"/>
                  <a:gd name="connsiteY991" fmla="*/ 1663914 h 2296553"/>
                  <a:gd name="connsiteX992" fmla="*/ 217908 w 1776580"/>
                  <a:gd name="connsiteY992" fmla="*/ 1663914 h 2296553"/>
                  <a:gd name="connsiteX993" fmla="*/ 217908 w 1776580"/>
                  <a:gd name="connsiteY993" fmla="*/ 1568581 h 2296553"/>
                  <a:gd name="connsiteX994" fmla="*/ 313241 w 1776580"/>
                  <a:gd name="connsiteY994" fmla="*/ 1568581 h 2296553"/>
                  <a:gd name="connsiteX995" fmla="*/ 313241 w 1776580"/>
                  <a:gd name="connsiteY995" fmla="*/ 1672576 h 2296553"/>
                  <a:gd name="connsiteX996" fmla="*/ 313241 w 1776580"/>
                  <a:gd name="connsiteY996" fmla="*/ 1767909 h 2296553"/>
                  <a:gd name="connsiteX997" fmla="*/ 217908 w 1776580"/>
                  <a:gd name="connsiteY997" fmla="*/ 1767909 h 2296553"/>
                  <a:gd name="connsiteX998" fmla="*/ 217908 w 1776580"/>
                  <a:gd name="connsiteY998" fmla="*/ 1672576 h 2296553"/>
                  <a:gd name="connsiteX999" fmla="*/ 313241 w 1776580"/>
                  <a:gd name="connsiteY999" fmla="*/ 1672576 h 2296553"/>
                  <a:gd name="connsiteX1000" fmla="*/ 313241 w 1776580"/>
                  <a:gd name="connsiteY1000" fmla="*/ 1776571 h 2296553"/>
                  <a:gd name="connsiteX1001" fmla="*/ 313241 w 1776580"/>
                  <a:gd name="connsiteY1001" fmla="*/ 1871904 h 2296553"/>
                  <a:gd name="connsiteX1002" fmla="*/ 217908 w 1776580"/>
                  <a:gd name="connsiteY1002" fmla="*/ 1871904 h 2296553"/>
                  <a:gd name="connsiteX1003" fmla="*/ 217908 w 1776580"/>
                  <a:gd name="connsiteY1003" fmla="*/ 1776571 h 2296553"/>
                  <a:gd name="connsiteX1004" fmla="*/ 313241 w 1776580"/>
                  <a:gd name="connsiteY1004" fmla="*/ 1776571 h 2296553"/>
                  <a:gd name="connsiteX1005" fmla="*/ 313241 w 1776580"/>
                  <a:gd name="connsiteY1005" fmla="*/ 1880565 h 2296553"/>
                  <a:gd name="connsiteX1006" fmla="*/ 313241 w 1776580"/>
                  <a:gd name="connsiteY1006" fmla="*/ 1975898 h 2296553"/>
                  <a:gd name="connsiteX1007" fmla="*/ 217908 w 1776580"/>
                  <a:gd name="connsiteY1007" fmla="*/ 1975898 h 2296553"/>
                  <a:gd name="connsiteX1008" fmla="*/ 217908 w 1776580"/>
                  <a:gd name="connsiteY1008" fmla="*/ 1880565 h 2296553"/>
                  <a:gd name="connsiteX1009" fmla="*/ 313241 w 1776580"/>
                  <a:gd name="connsiteY1009" fmla="*/ 1880565 h 2296553"/>
                  <a:gd name="connsiteX1010" fmla="*/ 321912 w 1776580"/>
                  <a:gd name="connsiteY1010" fmla="*/ 1880565 h 2296553"/>
                  <a:gd name="connsiteX1011" fmla="*/ 417245 w 1776580"/>
                  <a:gd name="connsiteY1011" fmla="*/ 1880565 h 2296553"/>
                  <a:gd name="connsiteX1012" fmla="*/ 417245 w 1776580"/>
                  <a:gd name="connsiteY1012" fmla="*/ 1975898 h 2296553"/>
                  <a:gd name="connsiteX1013" fmla="*/ 321912 w 1776580"/>
                  <a:gd name="connsiteY1013" fmla="*/ 1975898 h 2296553"/>
                  <a:gd name="connsiteX1014" fmla="*/ 321912 w 1776580"/>
                  <a:gd name="connsiteY1014" fmla="*/ 1880565 h 2296553"/>
                  <a:gd name="connsiteX1015" fmla="*/ 417236 w 1776580"/>
                  <a:gd name="connsiteY1015" fmla="*/ 1984560 h 2296553"/>
                  <a:gd name="connsiteX1016" fmla="*/ 417236 w 1776580"/>
                  <a:gd name="connsiteY1016" fmla="*/ 2079893 h 2296553"/>
                  <a:gd name="connsiteX1017" fmla="*/ 321903 w 1776580"/>
                  <a:gd name="connsiteY1017" fmla="*/ 2079893 h 2296553"/>
                  <a:gd name="connsiteX1018" fmla="*/ 321903 w 1776580"/>
                  <a:gd name="connsiteY1018" fmla="*/ 1984560 h 2296553"/>
                  <a:gd name="connsiteX1019" fmla="*/ 417236 w 1776580"/>
                  <a:gd name="connsiteY1019" fmla="*/ 1984560 h 2296553"/>
                  <a:gd name="connsiteX1020" fmla="*/ 425907 w 1776580"/>
                  <a:gd name="connsiteY1020" fmla="*/ 1984560 h 2296553"/>
                  <a:gd name="connsiteX1021" fmla="*/ 521240 w 1776580"/>
                  <a:gd name="connsiteY1021" fmla="*/ 1984560 h 2296553"/>
                  <a:gd name="connsiteX1022" fmla="*/ 521240 w 1776580"/>
                  <a:gd name="connsiteY1022" fmla="*/ 2079893 h 2296553"/>
                  <a:gd name="connsiteX1023" fmla="*/ 425907 w 1776580"/>
                  <a:gd name="connsiteY1023" fmla="*/ 2079893 h 2296553"/>
                  <a:gd name="connsiteX1024" fmla="*/ 425907 w 1776580"/>
                  <a:gd name="connsiteY1024" fmla="*/ 1984560 h 2296553"/>
                  <a:gd name="connsiteX1025" fmla="*/ 529901 w 1776580"/>
                  <a:gd name="connsiteY1025" fmla="*/ 1984560 h 2296553"/>
                  <a:gd name="connsiteX1026" fmla="*/ 625234 w 1776580"/>
                  <a:gd name="connsiteY1026" fmla="*/ 1984560 h 2296553"/>
                  <a:gd name="connsiteX1027" fmla="*/ 625234 w 1776580"/>
                  <a:gd name="connsiteY1027" fmla="*/ 2079893 h 2296553"/>
                  <a:gd name="connsiteX1028" fmla="*/ 529901 w 1776580"/>
                  <a:gd name="connsiteY1028" fmla="*/ 2079893 h 2296553"/>
                  <a:gd name="connsiteX1029" fmla="*/ 529901 w 1776580"/>
                  <a:gd name="connsiteY1029" fmla="*/ 1984560 h 2296553"/>
                  <a:gd name="connsiteX1030" fmla="*/ 633896 w 1776580"/>
                  <a:gd name="connsiteY1030" fmla="*/ 1984560 h 2296553"/>
                  <a:gd name="connsiteX1031" fmla="*/ 729229 w 1776580"/>
                  <a:gd name="connsiteY1031" fmla="*/ 1984560 h 2296553"/>
                  <a:gd name="connsiteX1032" fmla="*/ 729229 w 1776580"/>
                  <a:gd name="connsiteY1032" fmla="*/ 2079893 h 2296553"/>
                  <a:gd name="connsiteX1033" fmla="*/ 633896 w 1776580"/>
                  <a:gd name="connsiteY1033" fmla="*/ 2079893 h 2296553"/>
                  <a:gd name="connsiteX1034" fmla="*/ 633896 w 1776580"/>
                  <a:gd name="connsiteY1034" fmla="*/ 1984560 h 2296553"/>
                  <a:gd name="connsiteX1035" fmla="*/ 737891 w 1776580"/>
                  <a:gd name="connsiteY1035" fmla="*/ 1984560 h 2296553"/>
                  <a:gd name="connsiteX1036" fmla="*/ 833224 w 1776580"/>
                  <a:gd name="connsiteY1036" fmla="*/ 1984560 h 2296553"/>
                  <a:gd name="connsiteX1037" fmla="*/ 833224 w 1776580"/>
                  <a:gd name="connsiteY1037" fmla="*/ 2079893 h 2296553"/>
                  <a:gd name="connsiteX1038" fmla="*/ 737891 w 1776580"/>
                  <a:gd name="connsiteY1038" fmla="*/ 2079893 h 2296553"/>
                  <a:gd name="connsiteX1039" fmla="*/ 737891 w 1776580"/>
                  <a:gd name="connsiteY1039" fmla="*/ 1984560 h 2296553"/>
                  <a:gd name="connsiteX1040" fmla="*/ 841885 w 1776580"/>
                  <a:gd name="connsiteY1040" fmla="*/ 1984560 h 2296553"/>
                  <a:gd name="connsiteX1041" fmla="*/ 937218 w 1776580"/>
                  <a:gd name="connsiteY1041" fmla="*/ 1984560 h 2296553"/>
                  <a:gd name="connsiteX1042" fmla="*/ 937218 w 1776580"/>
                  <a:gd name="connsiteY1042" fmla="*/ 2079893 h 2296553"/>
                  <a:gd name="connsiteX1043" fmla="*/ 841885 w 1776580"/>
                  <a:gd name="connsiteY1043" fmla="*/ 2079893 h 2296553"/>
                  <a:gd name="connsiteX1044" fmla="*/ 841885 w 1776580"/>
                  <a:gd name="connsiteY1044" fmla="*/ 1984560 h 2296553"/>
                  <a:gd name="connsiteX1045" fmla="*/ 945880 w 1776580"/>
                  <a:gd name="connsiteY1045" fmla="*/ 1984560 h 2296553"/>
                  <a:gd name="connsiteX1046" fmla="*/ 1041213 w 1776580"/>
                  <a:gd name="connsiteY1046" fmla="*/ 1984560 h 2296553"/>
                  <a:gd name="connsiteX1047" fmla="*/ 1041213 w 1776580"/>
                  <a:gd name="connsiteY1047" fmla="*/ 2079893 h 2296553"/>
                  <a:gd name="connsiteX1048" fmla="*/ 945880 w 1776580"/>
                  <a:gd name="connsiteY1048" fmla="*/ 2079893 h 2296553"/>
                  <a:gd name="connsiteX1049" fmla="*/ 945880 w 1776580"/>
                  <a:gd name="connsiteY1049" fmla="*/ 1984560 h 2296553"/>
                  <a:gd name="connsiteX1050" fmla="*/ 1049875 w 1776580"/>
                  <a:gd name="connsiteY1050" fmla="*/ 1984560 h 2296553"/>
                  <a:gd name="connsiteX1051" fmla="*/ 1145208 w 1776580"/>
                  <a:gd name="connsiteY1051" fmla="*/ 1984560 h 2296553"/>
                  <a:gd name="connsiteX1052" fmla="*/ 1145208 w 1776580"/>
                  <a:gd name="connsiteY1052" fmla="*/ 2079893 h 2296553"/>
                  <a:gd name="connsiteX1053" fmla="*/ 1049875 w 1776580"/>
                  <a:gd name="connsiteY1053" fmla="*/ 2079893 h 2296553"/>
                  <a:gd name="connsiteX1054" fmla="*/ 1049875 w 1776580"/>
                  <a:gd name="connsiteY1054" fmla="*/ 1984560 h 2296553"/>
                  <a:gd name="connsiteX1055" fmla="*/ 1153869 w 1776580"/>
                  <a:gd name="connsiteY1055" fmla="*/ 1984560 h 2296553"/>
                  <a:gd name="connsiteX1056" fmla="*/ 1249202 w 1776580"/>
                  <a:gd name="connsiteY1056" fmla="*/ 1984560 h 2296553"/>
                  <a:gd name="connsiteX1057" fmla="*/ 1249202 w 1776580"/>
                  <a:gd name="connsiteY1057" fmla="*/ 2079893 h 2296553"/>
                  <a:gd name="connsiteX1058" fmla="*/ 1153869 w 1776580"/>
                  <a:gd name="connsiteY1058" fmla="*/ 2079893 h 2296553"/>
                  <a:gd name="connsiteX1059" fmla="*/ 1153869 w 1776580"/>
                  <a:gd name="connsiteY1059" fmla="*/ 1984560 h 2296553"/>
                  <a:gd name="connsiteX1060" fmla="*/ 1257864 w 1776580"/>
                  <a:gd name="connsiteY1060" fmla="*/ 1984560 h 2296553"/>
                  <a:gd name="connsiteX1061" fmla="*/ 1353197 w 1776580"/>
                  <a:gd name="connsiteY1061" fmla="*/ 1984560 h 2296553"/>
                  <a:gd name="connsiteX1062" fmla="*/ 1353197 w 1776580"/>
                  <a:gd name="connsiteY1062" fmla="*/ 2079893 h 2296553"/>
                  <a:gd name="connsiteX1063" fmla="*/ 1257864 w 1776580"/>
                  <a:gd name="connsiteY1063" fmla="*/ 2079893 h 2296553"/>
                  <a:gd name="connsiteX1064" fmla="*/ 1257864 w 1776580"/>
                  <a:gd name="connsiteY1064" fmla="*/ 1984560 h 2296553"/>
                  <a:gd name="connsiteX1065" fmla="*/ 1361859 w 1776580"/>
                  <a:gd name="connsiteY1065" fmla="*/ 1984560 h 2296553"/>
                  <a:gd name="connsiteX1066" fmla="*/ 1457192 w 1776580"/>
                  <a:gd name="connsiteY1066" fmla="*/ 1984560 h 2296553"/>
                  <a:gd name="connsiteX1067" fmla="*/ 1457192 w 1776580"/>
                  <a:gd name="connsiteY1067" fmla="*/ 2079893 h 2296553"/>
                  <a:gd name="connsiteX1068" fmla="*/ 1361859 w 1776580"/>
                  <a:gd name="connsiteY1068" fmla="*/ 2079893 h 2296553"/>
                  <a:gd name="connsiteX1069" fmla="*/ 1361859 w 1776580"/>
                  <a:gd name="connsiteY1069" fmla="*/ 1984560 h 2296553"/>
                  <a:gd name="connsiteX1070" fmla="*/ 1361859 w 1776580"/>
                  <a:gd name="connsiteY1070" fmla="*/ 1975898 h 2296553"/>
                  <a:gd name="connsiteX1071" fmla="*/ 1361859 w 1776580"/>
                  <a:gd name="connsiteY1071" fmla="*/ 1880565 h 2296553"/>
                  <a:gd name="connsiteX1072" fmla="*/ 1457192 w 1776580"/>
                  <a:gd name="connsiteY1072" fmla="*/ 1880565 h 2296553"/>
                  <a:gd name="connsiteX1073" fmla="*/ 1457192 w 1776580"/>
                  <a:gd name="connsiteY1073" fmla="*/ 1975898 h 2296553"/>
                  <a:gd name="connsiteX1074" fmla="*/ 1361859 w 1776580"/>
                  <a:gd name="connsiteY1074" fmla="*/ 1975898 h 2296553"/>
                  <a:gd name="connsiteX1075" fmla="*/ 1465853 w 1776580"/>
                  <a:gd name="connsiteY1075" fmla="*/ 1880565 h 2296553"/>
                  <a:gd name="connsiteX1076" fmla="*/ 1561186 w 1776580"/>
                  <a:gd name="connsiteY1076" fmla="*/ 1880565 h 2296553"/>
                  <a:gd name="connsiteX1077" fmla="*/ 1561186 w 1776580"/>
                  <a:gd name="connsiteY1077" fmla="*/ 1975898 h 2296553"/>
                  <a:gd name="connsiteX1078" fmla="*/ 1465853 w 1776580"/>
                  <a:gd name="connsiteY1078" fmla="*/ 1975898 h 2296553"/>
                  <a:gd name="connsiteX1079" fmla="*/ 1465853 w 1776580"/>
                  <a:gd name="connsiteY1079" fmla="*/ 1880565 h 2296553"/>
                  <a:gd name="connsiteX1080" fmla="*/ 1465853 w 1776580"/>
                  <a:gd name="connsiteY1080" fmla="*/ 1871904 h 2296553"/>
                  <a:gd name="connsiteX1081" fmla="*/ 1465853 w 1776580"/>
                  <a:gd name="connsiteY1081" fmla="*/ 1776571 h 2296553"/>
                  <a:gd name="connsiteX1082" fmla="*/ 1561186 w 1776580"/>
                  <a:gd name="connsiteY1082" fmla="*/ 1776571 h 2296553"/>
                  <a:gd name="connsiteX1083" fmla="*/ 1561186 w 1776580"/>
                  <a:gd name="connsiteY1083" fmla="*/ 1871904 h 2296553"/>
                  <a:gd name="connsiteX1084" fmla="*/ 1465853 w 1776580"/>
                  <a:gd name="connsiteY1084" fmla="*/ 1871904 h 2296553"/>
                  <a:gd name="connsiteX1085" fmla="*/ 1465853 w 1776580"/>
                  <a:gd name="connsiteY1085" fmla="*/ 1767909 h 2296553"/>
                  <a:gd name="connsiteX1086" fmla="*/ 1465853 w 1776580"/>
                  <a:gd name="connsiteY1086" fmla="*/ 1672576 h 2296553"/>
                  <a:gd name="connsiteX1087" fmla="*/ 1561186 w 1776580"/>
                  <a:gd name="connsiteY1087" fmla="*/ 1672576 h 2296553"/>
                  <a:gd name="connsiteX1088" fmla="*/ 1561186 w 1776580"/>
                  <a:gd name="connsiteY1088" fmla="*/ 1767909 h 2296553"/>
                  <a:gd name="connsiteX1089" fmla="*/ 1465853 w 1776580"/>
                  <a:gd name="connsiteY1089" fmla="*/ 1767909 h 2296553"/>
                  <a:gd name="connsiteX1090" fmla="*/ 1465853 w 1776580"/>
                  <a:gd name="connsiteY1090" fmla="*/ 1663914 h 2296553"/>
                  <a:gd name="connsiteX1091" fmla="*/ 1465853 w 1776580"/>
                  <a:gd name="connsiteY1091" fmla="*/ 1568581 h 2296553"/>
                  <a:gd name="connsiteX1092" fmla="*/ 1561186 w 1776580"/>
                  <a:gd name="connsiteY1092" fmla="*/ 1568581 h 2296553"/>
                  <a:gd name="connsiteX1093" fmla="*/ 1561186 w 1776580"/>
                  <a:gd name="connsiteY1093" fmla="*/ 1663914 h 2296553"/>
                  <a:gd name="connsiteX1094" fmla="*/ 1465853 w 1776580"/>
                  <a:gd name="connsiteY1094" fmla="*/ 1663914 h 2296553"/>
                  <a:gd name="connsiteX1095" fmla="*/ 1465853 w 1776580"/>
                  <a:gd name="connsiteY1095" fmla="*/ 1559920 h 2296553"/>
                  <a:gd name="connsiteX1096" fmla="*/ 1465853 w 1776580"/>
                  <a:gd name="connsiteY1096" fmla="*/ 1464587 h 2296553"/>
                  <a:gd name="connsiteX1097" fmla="*/ 1561186 w 1776580"/>
                  <a:gd name="connsiteY1097" fmla="*/ 1464587 h 2296553"/>
                  <a:gd name="connsiteX1098" fmla="*/ 1561186 w 1776580"/>
                  <a:gd name="connsiteY1098" fmla="*/ 1559920 h 2296553"/>
                  <a:gd name="connsiteX1099" fmla="*/ 1465853 w 1776580"/>
                  <a:gd name="connsiteY1099" fmla="*/ 1559920 h 2296553"/>
                  <a:gd name="connsiteX1100" fmla="*/ 1465853 w 1776580"/>
                  <a:gd name="connsiteY1100" fmla="*/ 1455925 h 2296553"/>
                  <a:gd name="connsiteX1101" fmla="*/ 1465853 w 1776580"/>
                  <a:gd name="connsiteY1101" fmla="*/ 1360592 h 2296553"/>
                  <a:gd name="connsiteX1102" fmla="*/ 1561186 w 1776580"/>
                  <a:gd name="connsiteY1102" fmla="*/ 1360592 h 2296553"/>
                  <a:gd name="connsiteX1103" fmla="*/ 1561186 w 1776580"/>
                  <a:gd name="connsiteY1103" fmla="*/ 1455925 h 2296553"/>
                  <a:gd name="connsiteX1104" fmla="*/ 1465853 w 1776580"/>
                  <a:gd name="connsiteY1104" fmla="*/ 1455925 h 2296553"/>
                  <a:gd name="connsiteX1105" fmla="*/ 1465853 w 1776580"/>
                  <a:gd name="connsiteY1105" fmla="*/ 1351930 h 2296553"/>
                  <a:gd name="connsiteX1106" fmla="*/ 1465853 w 1776580"/>
                  <a:gd name="connsiteY1106" fmla="*/ 1256597 h 2296553"/>
                  <a:gd name="connsiteX1107" fmla="*/ 1561186 w 1776580"/>
                  <a:gd name="connsiteY1107" fmla="*/ 1256597 h 2296553"/>
                  <a:gd name="connsiteX1108" fmla="*/ 1561186 w 1776580"/>
                  <a:gd name="connsiteY1108" fmla="*/ 1351930 h 2296553"/>
                  <a:gd name="connsiteX1109" fmla="*/ 1465853 w 1776580"/>
                  <a:gd name="connsiteY1109" fmla="*/ 1351930 h 2296553"/>
                  <a:gd name="connsiteX1110" fmla="*/ 1465853 w 1776580"/>
                  <a:gd name="connsiteY1110" fmla="*/ 1247936 h 2296553"/>
                  <a:gd name="connsiteX1111" fmla="*/ 1465853 w 1776580"/>
                  <a:gd name="connsiteY1111" fmla="*/ 1152603 h 2296553"/>
                  <a:gd name="connsiteX1112" fmla="*/ 1561186 w 1776580"/>
                  <a:gd name="connsiteY1112" fmla="*/ 1152603 h 2296553"/>
                  <a:gd name="connsiteX1113" fmla="*/ 1561186 w 1776580"/>
                  <a:gd name="connsiteY1113" fmla="*/ 1247936 h 2296553"/>
                  <a:gd name="connsiteX1114" fmla="*/ 1465853 w 1776580"/>
                  <a:gd name="connsiteY1114" fmla="*/ 1247936 h 2296553"/>
                  <a:gd name="connsiteX1115" fmla="*/ 1465853 w 1776580"/>
                  <a:gd name="connsiteY1115" fmla="*/ 1143941 h 2296553"/>
                  <a:gd name="connsiteX1116" fmla="*/ 1465853 w 1776580"/>
                  <a:gd name="connsiteY1116" fmla="*/ 1048608 h 2296553"/>
                  <a:gd name="connsiteX1117" fmla="*/ 1561186 w 1776580"/>
                  <a:gd name="connsiteY1117" fmla="*/ 1048608 h 2296553"/>
                  <a:gd name="connsiteX1118" fmla="*/ 1561186 w 1776580"/>
                  <a:gd name="connsiteY1118" fmla="*/ 1143941 h 2296553"/>
                  <a:gd name="connsiteX1119" fmla="*/ 1465853 w 1776580"/>
                  <a:gd name="connsiteY1119" fmla="*/ 1143941 h 2296553"/>
                  <a:gd name="connsiteX1120" fmla="*/ 1465853 w 1776580"/>
                  <a:gd name="connsiteY1120" fmla="*/ 1039946 h 2296553"/>
                  <a:gd name="connsiteX1121" fmla="*/ 1465853 w 1776580"/>
                  <a:gd name="connsiteY1121" fmla="*/ 944613 h 2296553"/>
                  <a:gd name="connsiteX1122" fmla="*/ 1561186 w 1776580"/>
                  <a:gd name="connsiteY1122" fmla="*/ 944613 h 2296553"/>
                  <a:gd name="connsiteX1123" fmla="*/ 1561186 w 1776580"/>
                  <a:gd name="connsiteY1123" fmla="*/ 1039946 h 2296553"/>
                  <a:gd name="connsiteX1124" fmla="*/ 1465853 w 1776580"/>
                  <a:gd name="connsiteY1124" fmla="*/ 1039946 h 2296553"/>
                  <a:gd name="connsiteX1125" fmla="*/ 1465853 w 1776580"/>
                  <a:gd name="connsiteY1125" fmla="*/ 935952 h 2296553"/>
                  <a:gd name="connsiteX1126" fmla="*/ 1465853 w 1776580"/>
                  <a:gd name="connsiteY1126" fmla="*/ 840619 h 2296553"/>
                  <a:gd name="connsiteX1127" fmla="*/ 1561186 w 1776580"/>
                  <a:gd name="connsiteY1127" fmla="*/ 840619 h 2296553"/>
                  <a:gd name="connsiteX1128" fmla="*/ 1561186 w 1776580"/>
                  <a:gd name="connsiteY1128" fmla="*/ 935952 h 2296553"/>
                  <a:gd name="connsiteX1129" fmla="*/ 1465853 w 1776580"/>
                  <a:gd name="connsiteY1129" fmla="*/ 935952 h 2296553"/>
                  <a:gd name="connsiteX1130" fmla="*/ 1465853 w 1776580"/>
                  <a:gd name="connsiteY1130" fmla="*/ 831957 h 2296553"/>
                  <a:gd name="connsiteX1131" fmla="*/ 1465853 w 1776580"/>
                  <a:gd name="connsiteY1131" fmla="*/ 736624 h 2296553"/>
                  <a:gd name="connsiteX1132" fmla="*/ 1561186 w 1776580"/>
                  <a:gd name="connsiteY1132" fmla="*/ 736624 h 2296553"/>
                  <a:gd name="connsiteX1133" fmla="*/ 1561186 w 1776580"/>
                  <a:gd name="connsiteY1133" fmla="*/ 831957 h 2296553"/>
                  <a:gd name="connsiteX1134" fmla="*/ 1465853 w 1776580"/>
                  <a:gd name="connsiteY1134" fmla="*/ 831957 h 2296553"/>
                  <a:gd name="connsiteX1135" fmla="*/ 1465853 w 1776580"/>
                  <a:gd name="connsiteY1135" fmla="*/ 727963 h 2296553"/>
                  <a:gd name="connsiteX1136" fmla="*/ 1465853 w 1776580"/>
                  <a:gd name="connsiteY1136" fmla="*/ 632629 h 2296553"/>
                  <a:gd name="connsiteX1137" fmla="*/ 1561186 w 1776580"/>
                  <a:gd name="connsiteY1137" fmla="*/ 632629 h 2296553"/>
                  <a:gd name="connsiteX1138" fmla="*/ 1561186 w 1776580"/>
                  <a:gd name="connsiteY1138" fmla="*/ 727963 h 2296553"/>
                  <a:gd name="connsiteX1139" fmla="*/ 1465853 w 1776580"/>
                  <a:gd name="connsiteY1139" fmla="*/ 727963 h 2296553"/>
                  <a:gd name="connsiteX1140" fmla="*/ 1465853 w 1776580"/>
                  <a:gd name="connsiteY1140" fmla="*/ 623968 h 2296553"/>
                  <a:gd name="connsiteX1141" fmla="*/ 1465853 w 1776580"/>
                  <a:gd name="connsiteY1141" fmla="*/ 528635 h 2296553"/>
                  <a:gd name="connsiteX1142" fmla="*/ 1561186 w 1776580"/>
                  <a:gd name="connsiteY1142" fmla="*/ 528635 h 2296553"/>
                  <a:gd name="connsiteX1143" fmla="*/ 1561186 w 1776580"/>
                  <a:gd name="connsiteY1143" fmla="*/ 623968 h 2296553"/>
                  <a:gd name="connsiteX1144" fmla="*/ 1465853 w 1776580"/>
                  <a:gd name="connsiteY1144" fmla="*/ 623968 h 2296553"/>
                  <a:gd name="connsiteX1145" fmla="*/ 1465853 w 1776580"/>
                  <a:gd name="connsiteY1145" fmla="*/ 519973 h 2296553"/>
                  <a:gd name="connsiteX1146" fmla="*/ 1465853 w 1776580"/>
                  <a:gd name="connsiteY1146" fmla="*/ 424640 h 2296553"/>
                  <a:gd name="connsiteX1147" fmla="*/ 1561186 w 1776580"/>
                  <a:gd name="connsiteY1147" fmla="*/ 424640 h 2296553"/>
                  <a:gd name="connsiteX1148" fmla="*/ 1561186 w 1776580"/>
                  <a:gd name="connsiteY1148" fmla="*/ 519973 h 2296553"/>
                  <a:gd name="connsiteX1149" fmla="*/ 1465853 w 1776580"/>
                  <a:gd name="connsiteY1149" fmla="*/ 519973 h 2296553"/>
                  <a:gd name="connsiteX1150" fmla="*/ 1465853 w 1776580"/>
                  <a:gd name="connsiteY1150" fmla="*/ 415979 h 2296553"/>
                  <a:gd name="connsiteX1151" fmla="*/ 1465853 w 1776580"/>
                  <a:gd name="connsiteY1151" fmla="*/ 320646 h 2296553"/>
                  <a:gd name="connsiteX1152" fmla="*/ 1561186 w 1776580"/>
                  <a:gd name="connsiteY1152" fmla="*/ 320646 h 2296553"/>
                  <a:gd name="connsiteX1153" fmla="*/ 1561186 w 1776580"/>
                  <a:gd name="connsiteY1153" fmla="*/ 415979 h 2296553"/>
                  <a:gd name="connsiteX1154" fmla="*/ 1465853 w 1776580"/>
                  <a:gd name="connsiteY1154" fmla="*/ 415979 h 2296553"/>
                  <a:gd name="connsiteX1155" fmla="*/ 1465853 w 1776580"/>
                  <a:gd name="connsiteY1155" fmla="*/ 311984 h 2296553"/>
                  <a:gd name="connsiteX1156" fmla="*/ 1465853 w 1776580"/>
                  <a:gd name="connsiteY1156" fmla="*/ 216651 h 2296553"/>
                  <a:gd name="connsiteX1157" fmla="*/ 1561186 w 1776580"/>
                  <a:gd name="connsiteY1157" fmla="*/ 216651 h 2296553"/>
                  <a:gd name="connsiteX1158" fmla="*/ 1561186 w 1776580"/>
                  <a:gd name="connsiteY1158" fmla="*/ 311984 h 2296553"/>
                  <a:gd name="connsiteX1159" fmla="*/ 1465853 w 1776580"/>
                  <a:gd name="connsiteY1159" fmla="*/ 311984 h 2296553"/>
                  <a:gd name="connsiteX1160" fmla="*/ 1465853 w 1776580"/>
                  <a:gd name="connsiteY1160" fmla="*/ 207989 h 2296553"/>
                  <a:gd name="connsiteX1161" fmla="*/ 1465853 w 1776580"/>
                  <a:gd name="connsiteY1161" fmla="*/ 112656 h 2296553"/>
                  <a:gd name="connsiteX1162" fmla="*/ 1561186 w 1776580"/>
                  <a:gd name="connsiteY1162" fmla="*/ 112656 h 2296553"/>
                  <a:gd name="connsiteX1163" fmla="*/ 1561186 w 1776580"/>
                  <a:gd name="connsiteY1163" fmla="*/ 207989 h 2296553"/>
                  <a:gd name="connsiteX1164" fmla="*/ 1465853 w 1776580"/>
                  <a:gd name="connsiteY1164" fmla="*/ 207989 h 2296553"/>
                  <a:gd name="connsiteX1165" fmla="*/ 1457182 w 1776580"/>
                  <a:gd name="connsiteY1165" fmla="*/ 207989 h 2296553"/>
                  <a:gd name="connsiteX1166" fmla="*/ 1361849 w 1776580"/>
                  <a:gd name="connsiteY1166" fmla="*/ 207989 h 2296553"/>
                  <a:gd name="connsiteX1167" fmla="*/ 1361849 w 1776580"/>
                  <a:gd name="connsiteY1167" fmla="*/ 112656 h 2296553"/>
                  <a:gd name="connsiteX1168" fmla="*/ 1457182 w 1776580"/>
                  <a:gd name="connsiteY1168" fmla="*/ 112656 h 2296553"/>
                  <a:gd name="connsiteX1169" fmla="*/ 1457182 w 1776580"/>
                  <a:gd name="connsiteY1169" fmla="*/ 207989 h 2296553"/>
                  <a:gd name="connsiteX1170" fmla="*/ 1353188 w 1776580"/>
                  <a:gd name="connsiteY1170" fmla="*/ 207989 h 2296553"/>
                  <a:gd name="connsiteX1171" fmla="*/ 1257855 w 1776580"/>
                  <a:gd name="connsiteY1171" fmla="*/ 207989 h 2296553"/>
                  <a:gd name="connsiteX1172" fmla="*/ 1257855 w 1776580"/>
                  <a:gd name="connsiteY1172" fmla="*/ 112656 h 2296553"/>
                  <a:gd name="connsiteX1173" fmla="*/ 1353188 w 1776580"/>
                  <a:gd name="connsiteY1173" fmla="*/ 112656 h 2296553"/>
                  <a:gd name="connsiteX1174" fmla="*/ 1353188 w 1776580"/>
                  <a:gd name="connsiteY1174" fmla="*/ 207989 h 2296553"/>
                  <a:gd name="connsiteX1175" fmla="*/ 1249193 w 1776580"/>
                  <a:gd name="connsiteY1175" fmla="*/ 207989 h 2296553"/>
                  <a:gd name="connsiteX1176" fmla="*/ 1153860 w 1776580"/>
                  <a:gd name="connsiteY1176" fmla="*/ 207989 h 2296553"/>
                  <a:gd name="connsiteX1177" fmla="*/ 1153860 w 1776580"/>
                  <a:gd name="connsiteY1177" fmla="*/ 112656 h 2296553"/>
                  <a:gd name="connsiteX1178" fmla="*/ 1249193 w 1776580"/>
                  <a:gd name="connsiteY1178" fmla="*/ 112656 h 2296553"/>
                  <a:gd name="connsiteX1179" fmla="*/ 1249193 w 1776580"/>
                  <a:gd name="connsiteY1179" fmla="*/ 207989 h 2296553"/>
                  <a:gd name="connsiteX1180" fmla="*/ 1145199 w 1776580"/>
                  <a:gd name="connsiteY1180" fmla="*/ 207989 h 2296553"/>
                  <a:gd name="connsiteX1181" fmla="*/ 1049865 w 1776580"/>
                  <a:gd name="connsiteY1181" fmla="*/ 207989 h 2296553"/>
                  <a:gd name="connsiteX1182" fmla="*/ 1049865 w 1776580"/>
                  <a:gd name="connsiteY1182" fmla="*/ 112656 h 2296553"/>
                  <a:gd name="connsiteX1183" fmla="*/ 1145199 w 1776580"/>
                  <a:gd name="connsiteY1183" fmla="*/ 112656 h 2296553"/>
                  <a:gd name="connsiteX1184" fmla="*/ 1145199 w 1776580"/>
                  <a:gd name="connsiteY1184" fmla="*/ 207989 h 2296553"/>
                  <a:gd name="connsiteX1185" fmla="*/ 1041204 w 1776580"/>
                  <a:gd name="connsiteY1185" fmla="*/ 207989 h 2296553"/>
                  <a:gd name="connsiteX1186" fmla="*/ 945871 w 1776580"/>
                  <a:gd name="connsiteY1186" fmla="*/ 207989 h 2296553"/>
                  <a:gd name="connsiteX1187" fmla="*/ 945871 w 1776580"/>
                  <a:gd name="connsiteY1187" fmla="*/ 112656 h 2296553"/>
                  <a:gd name="connsiteX1188" fmla="*/ 1041204 w 1776580"/>
                  <a:gd name="connsiteY1188" fmla="*/ 112656 h 2296553"/>
                  <a:gd name="connsiteX1189" fmla="*/ 1041204 w 1776580"/>
                  <a:gd name="connsiteY1189" fmla="*/ 207989 h 2296553"/>
                  <a:gd name="connsiteX1190" fmla="*/ 937209 w 1776580"/>
                  <a:gd name="connsiteY1190" fmla="*/ 207989 h 2296553"/>
                  <a:gd name="connsiteX1191" fmla="*/ 841876 w 1776580"/>
                  <a:gd name="connsiteY1191" fmla="*/ 207989 h 2296553"/>
                  <a:gd name="connsiteX1192" fmla="*/ 841876 w 1776580"/>
                  <a:gd name="connsiteY1192" fmla="*/ 112656 h 2296553"/>
                  <a:gd name="connsiteX1193" fmla="*/ 937209 w 1776580"/>
                  <a:gd name="connsiteY1193" fmla="*/ 112656 h 2296553"/>
                  <a:gd name="connsiteX1194" fmla="*/ 937209 w 1776580"/>
                  <a:gd name="connsiteY1194" fmla="*/ 207989 h 2296553"/>
                  <a:gd name="connsiteX1195" fmla="*/ 833215 w 1776580"/>
                  <a:gd name="connsiteY1195" fmla="*/ 207989 h 2296553"/>
                  <a:gd name="connsiteX1196" fmla="*/ 737881 w 1776580"/>
                  <a:gd name="connsiteY1196" fmla="*/ 207989 h 2296553"/>
                  <a:gd name="connsiteX1197" fmla="*/ 737881 w 1776580"/>
                  <a:gd name="connsiteY1197" fmla="*/ 112656 h 2296553"/>
                  <a:gd name="connsiteX1198" fmla="*/ 833215 w 1776580"/>
                  <a:gd name="connsiteY1198" fmla="*/ 112656 h 2296553"/>
                  <a:gd name="connsiteX1199" fmla="*/ 833215 w 1776580"/>
                  <a:gd name="connsiteY1199" fmla="*/ 207989 h 2296553"/>
                  <a:gd name="connsiteX1200" fmla="*/ 729220 w 1776580"/>
                  <a:gd name="connsiteY1200" fmla="*/ 207989 h 2296553"/>
                  <a:gd name="connsiteX1201" fmla="*/ 633887 w 1776580"/>
                  <a:gd name="connsiteY1201" fmla="*/ 207989 h 2296553"/>
                  <a:gd name="connsiteX1202" fmla="*/ 633887 w 1776580"/>
                  <a:gd name="connsiteY1202" fmla="*/ 112656 h 2296553"/>
                  <a:gd name="connsiteX1203" fmla="*/ 729220 w 1776580"/>
                  <a:gd name="connsiteY1203" fmla="*/ 112656 h 2296553"/>
                  <a:gd name="connsiteX1204" fmla="*/ 729220 w 1776580"/>
                  <a:gd name="connsiteY1204" fmla="*/ 207989 h 2296553"/>
                  <a:gd name="connsiteX1205" fmla="*/ 625225 w 1776580"/>
                  <a:gd name="connsiteY1205" fmla="*/ 207989 h 2296553"/>
                  <a:gd name="connsiteX1206" fmla="*/ 529892 w 1776580"/>
                  <a:gd name="connsiteY1206" fmla="*/ 207989 h 2296553"/>
                  <a:gd name="connsiteX1207" fmla="*/ 529892 w 1776580"/>
                  <a:gd name="connsiteY1207" fmla="*/ 112656 h 2296553"/>
                  <a:gd name="connsiteX1208" fmla="*/ 625225 w 1776580"/>
                  <a:gd name="connsiteY1208" fmla="*/ 112656 h 2296553"/>
                  <a:gd name="connsiteX1209" fmla="*/ 625225 w 1776580"/>
                  <a:gd name="connsiteY1209" fmla="*/ 207989 h 2296553"/>
                  <a:gd name="connsiteX1210" fmla="*/ 521230 w 1776580"/>
                  <a:gd name="connsiteY1210" fmla="*/ 207989 h 2296553"/>
                  <a:gd name="connsiteX1211" fmla="*/ 425898 w 1776580"/>
                  <a:gd name="connsiteY1211" fmla="*/ 207989 h 2296553"/>
                  <a:gd name="connsiteX1212" fmla="*/ 425898 w 1776580"/>
                  <a:gd name="connsiteY1212" fmla="*/ 112656 h 2296553"/>
                  <a:gd name="connsiteX1213" fmla="*/ 521230 w 1776580"/>
                  <a:gd name="connsiteY1213" fmla="*/ 112656 h 2296553"/>
                  <a:gd name="connsiteX1214" fmla="*/ 521230 w 1776580"/>
                  <a:gd name="connsiteY1214" fmla="*/ 207989 h 2296553"/>
                  <a:gd name="connsiteX1215" fmla="*/ 417236 w 1776580"/>
                  <a:gd name="connsiteY1215" fmla="*/ 207989 h 2296553"/>
                  <a:gd name="connsiteX1216" fmla="*/ 321903 w 1776580"/>
                  <a:gd name="connsiteY1216" fmla="*/ 207989 h 2296553"/>
                  <a:gd name="connsiteX1217" fmla="*/ 321903 w 1776580"/>
                  <a:gd name="connsiteY1217" fmla="*/ 112656 h 2296553"/>
                  <a:gd name="connsiteX1218" fmla="*/ 417236 w 1776580"/>
                  <a:gd name="connsiteY1218" fmla="*/ 112656 h 2296553"/>
                  <a:gd name="connsiteX1219" fmla="*/ 417236 w 1776580"/>
                  <a:gd name="connsiteY1219" fmla="*/ 207989 h 2296553"/>
                  <a:gd name="connsiteX1220" fmla="*/ 313241 w 1776580"/>
                  <a:gd name="connsiteY1220" fmla="*/ 207989 h 2296553"/>
                  <a:gd name="connsiteX1221" fmla="*/ 217908 w 1776580"/>
                  <a:gd name="connsiteY1221" fmla="*/ 207989 h 2296553"/>
                  <a:gd name="connsiteX1222" fmla="*/ 217908 w 1776580"/>
                  <a:gd name="connsiteY1222" fmla="*/ 112656 h 2296553"/>
                  <a:gd name="connsiteX1223" fmla="*/ 313241 w 1776580"/>
                  <a:gd name="connsiteY1223" fmla="*/ 112656 h 2296553"/>
                  <a:gd name="connsiteX1224" fmla="*/ 313241 w 1776580"/>
                  <a:gd name="connsiteY1224" fmla="*/ 207989 h 2296553"/>
                  <a:gd name="connsiteX1225" fmla="*/ 313241 w 1776580"/>
                  <a:gd name="connsiteY1225" fmla="*/ 216651 h 2296553"/>
                  <a:gd name="connsiteX1226" fmla="*/ 313241 w 1776580"/>
                  <a:gd name="connsiteY1226" fmla="*/ 311984 h 2296553"/>
                  <a:gd name="connsiteX1227" fmla="*/ 217908 w 1776580"/>
                  <a:gd name="connsiteY1227" fmla="*/ 311984 h 2296553"/>
                  <a:gd name="connsiteX1228" fmla="*/ 217908 w 1776580"/>
                  <a:gd name="connsiteY1228" fmla="*/ 216651 h 2296553"/>
                  <a:gd name="connsiteX1229" fmla="*/ 313241 w 1776580"/>
                  <a:gd name="connsiteY1229" fmla="*/ 216651 h 2296553"/>
                  <a:gd name="connsiteX1230" fmla="*/ 209246 w 1776580"/>
                  <a:gd name="connsiteY1230" fmla="*/ 311984 h 2296553"/>
                  <a:gd name="connsiteX1231" fmla="*/ 113914 w 1776580"/>
                  <a:gd name="connsiteY1231" fmla="*/ 311984 h 2296553"/>
                  <a:gd name="connsiteX1232" fmla="*/ 113914 w 1776580"/>
                  <a:gd name="connsiteY1232" fmla="*/ 216651 h 2296553"/>
                  <a:gd name="connsiteX1233" fmla="*/ 209246 w 1776580"/>
                  <a:gd name="connsiteY1233" fmla="*/ 216651 h 2296553"/>
                  <a:gd name="connsiteX1234" fmla="*/ 209246 w 1776580"/>
                  <a:gd name="connsiteY1234" fmla="*/ 311984 h 2296553"/>
                  <a:gd name="connsiteX1235" fmla="*/ 209246 w 1776580"/>
                  <a:gd name="connsiteY1235" fmla="*/ 320646 h 2296553"/>
                  <a:gd name="connsiteX1236" fmla="*/ 209246 w 1776580"/>
                  <a:gd name="connsiteY1236" fmla="*/ 415979 h 2296553"/>
                  <a:gd name="connsiteX1237" fmla="*/ 113914 w 1776580"/>
                  <a:gd name="connsiteY1237" fmla="*/ 415979 h 2296553"/>
                  <a:gd name="connsiteX1238" fmla="*/ 113914 w 1776580"/>
                  <a:gd name="connsiteY1238" fmla="*/ 320646 h 2296553"/>
                  <a:gd name="connsiteX1239" fmla="*/ 209246 w 1776580"/>
                  <a:gd name="connsiteY1239" fmla="*/ 320646 h 2296553"/>
                  <a:gd name="connsiteX1240" fmla="*/ 209246 w 1776580"/>
                  <a:gd name="connsiteY1240" fmla="*/ 424640 h 2296553"/>
                  <a:gd name="connsiteX1241" fmla="*/ 209246 w 1776580"/>
                  <a:gd name="connsiteY1241" fmla="*/ 519973 h 2296553"/>
                  <a:gd name="connsiteX1242" fmla="*/ 113914 w 1776580"/>
                  <a:gd name="connsiteY1242" fmla="*/ 519973 h 2296553"/>
                  <a:gd name="connsiteX1243" fmla="*/ 113914 w 1776580"/>
                  <a:gd name="connsiteY1243" fmla="*/ 424640 h 2296553"/>
                  <a:gd name="connsiteX1244" fmla="*/ 209246 w 1776580"/>
                  <a:gd name="connsiteY1244" fmla="*/ 424640 h 2296553"/>
                  <a:gd name="connsiteX1245" fmla="*/ 209246 w 1776580"/>
                  <a:gd name="connsiteY1245" fmla="*/ 528635 h 2296553"/>
                  <a:gd name="connsiteX1246" fmla="*/ 209246 w 1776580"/>
                  <a:gd name="connsiteY1246" fmla="*/ 623968 h 2296553"/>
                  <a:gd name="connsiteX1247" fmla="*/ 113914 w 1776580"/>
                  <a:gd name="connsiteY1247" fmla="*/ 623968 h 2296553"/>
                  <a:gd name="connsiteX1248" fmla="*/ 113914 w 1776580"/>
                  <a:gd name="connsiteY1248" fmla="*/ 528635 h 2296553"/>
                  <a:gd name="connsiteX1249" fmla="*/ 209246 w 1776580"/>
                  <a:gd name="connsiteY1249" fmla="*/ 528635 h 2296553"/>
                  <a:gd name="connsiteX1250" fmla="*/ 209246 w 1776580"/>
                  <a:gd name="connsiteY1250" fmla="*/ 632629 h 2296553"/>
                  <a:gd name="connsiteX1251" fmla="*/ 209246 w 1776580"/>
                  <a:gd name="connsiteY1251" fmla="*/ 727963 h 2296553"/>
                  <a:gd name="connsiteX1252" fmla="*/ 113914 w 1776580"/>
                  <a:gd name="connsiteY1252" fmla="*/ 727963 h 2296553"/>
                  <a:gd name="connsiteX1253" fmla="*/ 113914 w 1776580"/>
                  <a:gd name="connsiteY1253" fmla="*/ 632629 h 2296553"/>
                  <a:gd name="connsiteX1254" fmla="*/ 209246 w 1776580"/>
                  <a:gd name="connsiteY1254" fmla="*/ 632629 h 2296553"/>
                  <a:gd name="connsiteX1255" fmla="*/ 209246 w 1776580"/>
                  <a:gd name="connsiteY1255" fmla="*/ 736624 h 2296553"/>
                  <a:gd name="connsiteX1256" fmla="*/ 209246 w 1776580"/>
                  <a:gd name="connsiteY1256" fmla="*/ 831957 h 2296553"/>
                  <a:gd name="connsiteX1257" fmla="*/ 113914 w 1776580"/>
                  <a:gd name="connsiteY1257" fmla="*/ 831957 h 2296553"/>
                  <a:gd name="connsiteX1258" fmla="*/ 113914 w 1776580"/>
                  <a:gd name="connsiteY1258" fmla="*/ 736624 h 2296553"/>
                  <a:gd name="connsiteX1259" fmla="*/ 209246 w 1776580"/>
                  <a:gd name="connsiteY1259" fmla="*/ 736624 h 2296553"/>
                  <a:gd name="connsiteX1260" fmla="*/ 209246 w 1776580"/>
                  <a:gd name="connsiteY1260" fmla="*/ 840619 h 2296553"/>
                  <a:gd name="connsiteX1261" fmla="*/ 209246 w 1776580"/>
                  <a:gd name="connsiteY1261" fmla="*/ 935952 h 2296553"/>
                  <a:gd name="connsiteX1262" fmla="*/ 113914 w 1776580"/>
                  <a:gd name="connsiteY1262" fmla="*/ 935952 h 2296553"/>
                  <a:gd name="connsiteX1263" fmla="*/ 113914 w 1776580"/>
                  <a:gd name="connsiteY1263" fmla="*/ 840619 h 2296553"/>
                  <a:gd name="connsiteX1264" fmla="*/ 209246 w 1776580"/>
                  <a:gd name="connsiteY1264" fmla="*/ 840619 h 2296553"/>
                  <a:gd name="connsiteX1265" fmla="*/ 209246 w 1776580"/>
                  <a:gd name="connsiteY1265" fmla="*/ 944613 h 2296553"/>
                  <a:gd name="connsiteX1266" fmla="*/ 209246 w 1776580"/>
                  <a:gd name="connsiteY1266" fmla="*/ 1039946 h 2296553"/>
                  <a:gd name="connsiteX1267" fmla="*/ 113914 w 1776580"/>
                  <a:gd name="connsiteY1267" fmla="*/ 1039946 h 2296553"/>
                  <a:gd name="connsiteX1268" fmla="*/ 113914 w 1776580"/>
                  <a:gd name="connsiteY1268" fmla="*/ 944613 h 2296553"/>
                  <a:gd name="connsiteX1269" fmla="*/ 209246 w 1776580"/>
                  <a:gd name="connsiteY1269" fmla="*/ 944613 h 2296553"/>
                  <a:gd name="connsiteX1270" fmla="*/ 209246 w 1776580"/>
                  <a:gd name="connsiteY1270" fmla="*/ 1048608 h 2296553"/>
                  <a:gd name="connsiteX1271" fmla="*/ 209246 w 1776580"/>
                  <a:gd name="connsiteY1271" fmla="*/ 1143941 h 2296553"/>
                  <a:gd name="connsiteX1272" fmla="*/ 113914 w 1776580"/>
                  <a:gd name="connsiteY1272" fmla="*/ 1143941 h 2296553"/>
                  <a:gd name="connsiteX1273" fmla="*/ 113914 w 1776580"/>
                  <a:gd name="connsiteY1273" fmla="*/ 1048608 h 2296553"/>
                  <a:gd name="connsiteX1274" fmla="*/ 209246 w 1776580"/>
                  <a:gd name="connsiteY1274" fmla="*/ 1048608 h 2296553"/>
                  <a:gd name="connsiteX1275" fmla="*/ 209246 w 1776580"/>
                  <a:gd name="connsiteY1275" fmla="*/ 1152603 h 2296553"/>
                  <a:gd name="connsiteX1276" fmla="*/ 209246 w 1776580"/>
                  <a:gd name="connsiteY1276" fmla="*/ 1247936 h 2296553"/>
                  <a:gd name="connsiteX1277" fmla="*/ 113914 w 1776580"/>
                  <a:gd name="connsiteY1277" fmla="*/ 1247936 h 2296553"/>
                  <a:gd name="connsiteX1278" fmla="*/ 113914 w 1776580"/>
                  <a:gd name="connsiteY1278" fmla="*/ 1152603 h 2296553"/>
                  <a:gd name="connsiteX1279" fmla="*/ 209246 w 1776580"/>
                  <a:gd name="connsiteY1279" fmla="*/ 1152603 h 2296553"/>
                  <a:gd name="connsiteX1280" fmla="*/ 209246 w 1776580"/>
                  <a:gd name="connsiteY1280" fmla="*/ 1256597 h 2296553"/>
                  <a:gd name="connsiteX1281" fmla="*/ 209246 w 1776580"/>
                  <a:gd name="connsiteY1281" fmla="*/ 1351930 h 2296553"/>
                  <a:gd name="connsiteX1282" fmla="*/ 113914 w 1776580"/>
                  <a:gd name="connsiteY1282" fmla="*/ 1351930 h 2296553"/>
                  <a:gd name="connsiteX1283" fmla="*/ 113914 w 1776580"/>
                  <a:gd name="connsiteY1283" fmla="*/ 1256597 h 2296553"/>
                  <a:gd name="connsiteX1284" fmla="*/ 209246 w 1776580"/>
                  <a:gd name="connsiteY1284" fmla="*/ 1256597 h 2296553"/>
                  <a:gd name="connsiteX1285" fmla="*/ 209246 w 1776580"/>
                  <a:gd name="connsiteY1285" fmla="*/ 1360592 h 2296553"/>
                  <a:gd name="connsiteX1286" fmla="*/ 209246 w 1776580"/>
                  <a:gd name="connsiteY1286" fmla="*/ 1455925 h 2296553"/>
                  <a:gd name="connsiteX1287" fmla="*/ 113914 w 1776580"/>
                  <a:gd name="connsiteY1287" fmla="*/ 1455925 h 2296553"/>
                  <a:gd name="connsiteX1288" fmla="*/ 113914 w 1776580"/>
                  <a:gd name="connsiteY1288" fmla="*/ 1360592 h 2296553"/>
                  <a:gd name="connsiteX1289" fmla="*/ 209246 w 1776580"/>
                  <a:gd name="connsiteY1289" fmla="*/ 1360592 h 2296553"/>
                  <a:gd name="connsiteX1290" fmla="*/ 209246 w 1776580"/>
                  <a:gd name="connsiteY1290" fmla="*/ 1464587 h 2296553"/>
                  <a:gd name="connsiteX1291" fmla="*/ 209246 w 1776580"/>
                  <a:gd name="connsiteY1291" fmla="*/ 1559920 h 2296553"/>
                  <a:gd name="connsiteX1292" fmla="*/ 113914 w 1776580"/>
                  <a:gd name="connsiteY1292" fmla="*/ 1559920 h 2296553"/>
                  <a:gd name="connsiteX1293" fmla="*/ 113914 w 1776580"/>
                  <a:gd name="connsiteY1293" fmla="*/ 1464587 h 2296553"/>
                  <a:gd name="connsiteX1294" fmla="*/ 209246 w 1776580"/>
                  <a:gd name="connsiteY1294" fmla="*/ 1464587 h 2296553"/>
                  <a:gd name="connsiteX1295" fmla="*/ 209246 w 1776580"/>
                  <a:gd name="connsiteY1295" fmla="*/ 1568581 h 2296553"/>
                  <a:gd name="connsiteX1296" fmla="*/ 209246 w 1776580"/>
                  <a:gd name="connsiteY1296" fmla="*/ 1663914 h 2296553"/>
                  <a:gd name="connsiteX1297" fmla="*/ 113914 w 1776580"/>
                  <a:gd name="connsiteY1297" fmla="*/ 1663914 h 2296553"/>
                  <a:gd name="connsiteX1298" fmla="*/ 113914 w 1776580"/>
                  <a:gd name="connsiteY1298" fmla="*/ 1568581 h 2296553"/>
                  <a:gd name="connsiteX1299" fmla="*/ 209246 w 1776580"/>
                  <a:gd name="connsiteY1299" fmla="*/ 1568581 h 2296553"/>
                  <a:gd name="connsiteX1300" fmla="*/ 209246 w 1776580"/>
                  <a:gd name="connsiteY1300" fmla="*/ 1672576 h 2296553"/>
                  <a:gd name="connsiteX1301" fmla="*/ 209246 w 1776580"/>
                  <a:gd name="connsiteY1301" fmla="*/ 1767909 h 2296553"/>
                  <a:gd name="connsiteX1302" fmla="*/ 113914 w 1776580"/>
                  <a:gd name="connsiteY1302" fmla="*/ 1767909 h 2296553"/>
                  <a:gd name="connsiteX1303" fmla="*/ 113914 w 1776580"/>
                  <a:gd name="connsiteY1303" fmla="*/ 1672576 h 2296553"/>
                  <a:gd name="connsiteX1304" fmla="*/ 209246 w 1776580"/>
                  <a:gd name="connsiteY1304" fmla="*/ 1672576 h 2296553"/>
                  <a:gd name="connsiteX1305" fmla="*/ 209246 w 1776580"/>
                  <a:gd name="connsiteY1305" fmla="*/ 1776571 h 2296553"/>
                  <a:gd name="connsiteX1306" fmla="*/ 209246 w 1776580"/>
                  <a:gd name="connsiteY1306" fmla="*/ 1871904 h 2296553"/>
                  <a:gd name="connsiteX1307" fmla="*/ 113914 w 1776580"/>
                  <a:gd name="connsiteY1307" fmla="*/ 1871904 h 2296553"/>
                  <a:gd name="connsiteX1308" fmla="*/ 113914 w 1776580"/>
                  <a:gd name="connsiteY1308" fmla="*/ 1776571 h 2296553"/>
                  <a:gd name="connsiteX1309" fmla="*/ 209246 w 1776580"/>
                  <a:gd name="connsiteY1309" fmla="*/ 1776571 h 2296553"/>
                  <a:gd name="connsiteX1310" fmla="*/ 209246 w 1776580"/>
                  <a:gd name="connsiteY1310" fmla="*/ 1880565 h 2296553"/>
                  <a:gd name="connsiteX1311" fmla="*/ 209246 w 1776580"/>
                  <a:gd name="connsiteY1311" fmla="*/ 1975898 h 2296553"/>
                  <a:gd name="connsiteX1312" fmla="*/ 113914 w 1776580"/>
                  <a:gd name="connsiteY1312" fmla="*/ 1975898 h 2296553"/>
                  <a:gd name="connsiteX1313" fmla="*/ 113914 w 1776580"/>
                  <a:gd name="connsiteY1313" fmla="*/ 1880565 h 2296553"/>
                  <a:gd name="connsiteX1314" fmla="*/ 209246 w 1776580"/>
                  <a:gd name="connsiteY1314" fmla="*/ 1880565 h 2296553"/>
                  <a:gd name="connsiteX1315" fmla="*/ 209246 w 1776580"/>
                  <a:gd name="connsiteY1315" fmla="*/ 1984560 h 2296553"/>
                  <a:gd name="connsiteX1316" fmla="*/ 209246 w 1776580"/>
                  <a:gd name="connsiteY1316" fmla="*/ 2079893 h 2296553"/>
                  <a:gd name="connsiteX1317" fmla="*/ 113914 w 1776580"/>
                  <a:gd name="connsiteY1317" fmla="*/ 2079893 h 2296553"/>
                  <a:gd name="connsiteX1318" fmla="*/ 113914 w 1776580"/>
                  <a:gd name="connsiteY1318" fmla="*/ 1984560 h 2296553"/>
                  <a:gd name="connsiteX1319" fmla="*/ 209246 w 1776580"/>
                  <a:gd name="connsiteY1319" fmla="*/ 1984560 h 2296553"/>
                  <a:gd name="connsiteX1320" fmla="*/ 217917 w 1776580"/>
                  <a:gd name="connsiteY1320" fmla="*/ 1984560 h 2296553"/>
                  <a:gd name="connsiteX1321" fmla="*/ 313250 w 1776580"/>
                  <a:gd name="connsiteY1321" fmla="*/ 1984560 h 2296553"/>
                  <a:gd name="connsiteX1322" fmla="*/ 313250 w 1776580"/>
                  <a:gd name="connsiteY1322" fmla="*/ 2079893 h 2296553"/>
                  <a:gd name="connsiteX1323" fmla="*/ 217917 w 1776580"/>
                  <a:gd name="connsiteY1323" fmla="*/ 2079893 h 2296553"/>
                  <a:gd name="connsiteX1324" fmla="*/ 217917 w 1776580"/>
                  <a:gd name="connsiteY1324" fmla="*/ 1984560 h 2296553"/>
                  <a:gd name="connsiteX1325" fmla="*/ 313241 w 1776580"/>
                  <a:gd name="connsiteY1325" fmla="*/ 2088555 h 2296553"/>
                  <a:gd name="connsiteX1326" fmla="*/ 313241 w 1776580"/>
                  <a:gd name="connsiteY1326" fmla="*/ 2183888 h 2296553"/>
                  <a:gd name="connsiteX1327" fmla="*/ 217908 w 1776580"/>
                  <a:gd name="connsiteY1327" fmla="*/ 2183888 h 2296553"/>
                  <a:gd name="connsiteX1328" fmla="*/ 217908 w 1776580"/>
                  <a:gd name="connsiteY1328" fmla="*/ 2088555 h 2296553"/>
                  <a:gd name="connsiteX1329" fmla="*/ 313241 w 1776580"/>
                  <a:gd name="connsiteY1329" fmla="*/ 2088555 h 2296553"/>
                  <a:gd name="connsiteX1330" fmla="*/ 321912 w 1776580"/>
                  <a:gd name="connsiteY1330" fmla="*/ 2088555 h 2296553"/>
                  <a:gd name="connsiteX1331" fmla="*/ 417245 w 1776580"/>
                  <a:gd name="connsiteY1331" fmla="*/ 2088555 h 2296553"/>
                  <a:gd name="connsiteX1332" fmla="*/ 417245 w 1776580"/>
                  <a:gd name="connsiteY1332" fmla="*/ 2183888 h 2296553"/>
                  <a:gd name="connsiteX1333" fmla="*/ 321912 w 1776580"/>
                  <a:gd name="connsiteY1333" fmla="*/ 2183888 h 2296553"/>
                  <a:gd name="connsiteX1334" fmla="*/ 321912 w 1776580"/>
                  <a:gd name="connsiteY1334" fmla="*/ 2088555 h 2296553"/>
                  <a:gd name="connsiteX1335" fmla="*/ 425907 w 1776580"/>
                  <a:gd name="connsiteY1335" fmla="*/ 2088555 h 2296553"/>
                  <a:gd name="connsiteX1336" fmla="*/ 521240 w 1776580"/>
                  <a:gd name="connsiteY1336" fmla="*/ 2088555 h 2296553"/>
                  <a:gd name="connsiteX1337" fmla="*/ 521240 w 1776580"/>
                  <a:gd name="connsiteY1337" fmla="*/ 2183888 h 2296553"/>
                  <a:gd name="connsiteX1338" fmla="*/ 425907 w 1776580"/>
                  <a:gd name="connsiteY1338" fmla="*/ 2183888 h 2296553"/>
                  <a:gd name="connsiteX1339" fmla="*/ 425907 w 1776580"/>
                  <a:gd name="connsiteY1339" fmla="*/ 2088555 h 2296553"/>
                  <a:gd name="connsiteX1340" fmla="*/ 529901 w 1776580"/>
                  <a:gd name="connsiteY1340" fmla="*/ 2088555 h 2296553"/>
                  <a:gd name="connsiteX1341" fmla="*/ 625234 w 1776580"/>
                  <a:gd name="connsiteY1341" fmla="*/ 2088555 h 2296553"/>
                  <a:gd name="connsiteX1342" fmla="*/ 625234 w 1776580"/>
                  <a:gd name="connsiteY1342" fmla="*/ 2183888 h 2296553"/>
                  <a:gd name="connsiteX1343" fmla="*/ 529901 w 1776580"/>
                  <a:gd name="connsiteY1343" fmla="*/ 2183888 h 2296553"/>
                  <a:gd name="connsiteX1344" fmla="*/ 529901 w 1776580"/>
                  <a:gd name="connsiteY1344" fmla="*/ 2088555 h 2296553"/>
                  <a:gd name="connsiteX1345" fmla="*/ 633896 w 1776580"/>
                  <a:gd name="connsiteY1345" fmla="*/ 2088555 h 2296553"/>
                  <a:gd name="connsiteX1346" fmla="*/ 729229 w 1776580"/>
                  <a:gd name="connsiteY1346" fmla="*/ 2088555 h 2296553"/>
                  <a:gd name="connsiteX1347" fmla="*/ 729229 w 1776580"/>
                  <a:gd name="connsiteY1347" fmla="*/ 2183888 h 2296553"/>
                  <a:gd name="connsiteX1348" fmla="*/ 633896 w 1776580"/>
                  <a:gd name="connsiteY1348" fmla="*/ 2183888 h 2296553"/>
                  <a:gd name="connsiteX1349" fmla="*/ 633896 w 1776580"/>
                  <a:gd name="connsiteY1349" fmla="*/ 2088555 h 2296553"/>
                  <a:gd name="connsiteX1350" fmla="*/ 737891 w 1776580"/>
                  <a:gd name="connsiteY1350" fmla="*/ 2088555 h 2296553"/>
                  <a:gd name="connsiteX1351" fmla="*/ 833224 w 1776580"/>
                  <a:gd name="connsiteY1351" fmla="*/ 2088555 h 2296553"/>
                  <a:gd name="connsiteX1352" fmla="*/ 833224 w 1776580"/>
                  <a:gd name="connsiteY1352" fmla="*/ 2183888 h 2296553"/>
                  <a:gd name="connsiteX1353" fmla="*/ 737891 w 1776580"/>
                  <a:gd name="connsiteY1353" fmla="*/ 2183888 h 2296553"/>
                  <a:gd name="connsiteX1354" fmla="*/ 737891 w 1776580"/>
                  <a:gd name="connsiteY1354" fmla="*/ 2088555 h 2296553"/>
                  <a:gd name="connsiteX1355" fmla="*/ 841885 w 1776580"/>
                  <a:gd name="connsiteY1355" fmla="*/ 2088555 h 2296553"/>
                  <a:gd name="connsiteX1356" fmla="*/ 937218 w 1776580"/>
                  <a:gd name="connsiteY1356" fmla="*/ 2088555 h 2296553"/>
                  <a:gd name="connsiteX1357" fmla="*/ 937218 w 1776580"/>
                  <a:gd name="connsiteY1357" fmla="*/ 2183888 h 2296553"/>
                  <a:gd name="connsiteX1358" fmla="*/ 841885 w 1776580"/>
                  <a:gd name="connsiteY1358" fmla="*/ 2183888 h 2296553"/>
                  <a:gd name="connsiteX1359" fmla="*/ 841885 w 1776580"/>
                  <a:gd name="connsiteY1359" fmla="*/ 2088555 h 2296553"/>
                  <a:gd name="connsiteX1360" fmla="*/ 945880 w 1776580"/>
                  <a:gd name="connsiteY1360" fmla="*/ 2088555 h 2296553"/>
                  <a:gd name="connsiteX1361" fmla="*/ 1041213 w 1776580"/>
                  <a:gd name="connsiteY1361" fmla="*/ 2088555 h 2296553"/>
                  <a:gd name="connsiteX1362" fmla="*/ 1041213 w 1776580"/>
                  <a:gd name="connsiteY1362" fmla="*/ 2183888 h 2296553"/>
                  <a:gd name="connsiteX1363" fmla="*/ 945880 w 1776580"/>
                  <a:gd name="connsiteY1363" fmla="*/ 2183888 h 2296553"/>
                  <a:gd name="connsiteX1364" fmla="*/ 945880 w 1776580"/>
                  <a:gd name="connsiteY1364" fmla="*/ 2088555 h 2296553"/>
                  <a:gd name="connsiteX1365" fmla="*/ 1049875 w 1776580"/>
                  <a:gd name="connsiteY1365" fmla="*/ 2088555 h 2296553"/>
                  <a:gd name="connsiteX1366" fmla="*/ 1145208 w 1776580"/>
                  <a:gd name="connsiteY1366" fmla="*/ 2088555 h 2296553"/>
                  <a:gd name="connsiteX1367" fmla="*/ 1145208 w 1776580"/>
                  <a:gd name="connsiteY1367" fmla="*/ 2183888 h 2296553"/>
                  <a:gd name="connsiteX1368" fmla="*/ 1049875 w 1776580"/>
                  <a:gd name="connsiteY1368" fmla="*/ 2183888 h 2296553"/>
                  <a:gd name="connsiteX1369" fmla="*/ 1049875 w 1776580"/>
                  <a:gd name="connsiteY1369" fmla="*/ 2088555 h 2296553"/>
                  <a:gd name="connsiteX1370" fmla="*/ 1153869 w 1776580"/>
                  <a:gd name="connsiteY1370" fmla="*/ 2088555 h 2296553"/>
                  <a:gd name="connsiteX1371" fmla="*/ 1249202 w 1776580"/>
                  <a:gd name="connsiteY1371" fmla="*/ 2088555 h 2296553"/>
                  <a:gd name="connsiteX1372" fmla="*/ 1249202 w 1776580"/>
                  <a:gd name="connsiteY1372" fmla="*/ 2183888 h 2296553"/>
                  <a:gd name="connsiteX1373" fmla="*/ 1153869 w 1776580"/>
                  <a:gd name="connsiteY1373" fmla="*/ 2183888 h 2296553"/>
                  <a:gd name="connsiteX1374" fmla="*/ 1153869 w 1776580"/>
                  <a:gd name="connsiteY1374" fmla="*/ 2088555 h 2296553"/>
                  <a:gd name="connsiteX1375" fmla="*/ 1257864 w 1776580"/>
                  <a:gd name="connsiteY1375" fmla="*/ 2088555 h 2296553"/>
                  <a:gd name="connsiteX1376" fmla="*/ 1353197 w 1776580"/>
                  <a:gd name="connsiteY1376" fmla="*/ 2088555 h 2296553"/>
                  <a:gd name="connsiteX1377" fmla="*/ 1353197 w 1776580"/>
                  <a:gd name="connsiteY1377" fmla="*/ 2183888 h 2296553"/>
                  <a:gd name="connsiteX1378" fmla="*/ 1257864 w 1776580"/>
                  <a:gd name="connsiteY1378" fmla="*/ 2183888 h 2296553"/>
                  <a:gd name="connsiteX1379" fmla="*/ 1257864 w 1776580"/>
                  <a:gd name="connsiteY1379" fmla="*/ 2088555 h 2296553"/>
                  <a:gd name="connsiteX1380" fmla="*/ 1361859 w 1776580"/>
                  <a:gd name="connsiteY1380" fmla="*/ 2088555 h 2296553"/>
                  <a:gd name="connsiteX1381" fmla="*/ 1457192 w 1776580"/>
                  <a:gd name="connsiteY1381" fmla="*/ 2088555 h 2296553"/>
                  <a:gd name="connsiteX1382" fmla="*/ 1457192 w 1776580"/>
                  <a:gd name="connsiteY1382" fmla="*/ 2183888 h 2296553"/>
                  <a:gd name="connsiteX1383" fmla="*/ 1361859 w 1776580"/>
                  <a:gd name="connsiteY1383" fmla="*/ 2183888 h 2296553"/>
                  <a:gd name="connsiteX1384" fmla="*/ 1361859 w 1776580"/>
                  <a:gd name="connsiteY1384" fmla="*/ 2088555 h 2296553"/>
                  <a:gd name="connsiteX1385" fmla="*/ 1465853 w 1776580"/>
                  <a:gd name="connsiteY1385" fmla="*/ 2088555 h 2296553"/>
                  <a:gd name="connsiteX1386" fmla="*/ 1561186 w 1776580"/>
                  <a:gd name="connsiteY1386" fmla="*/ 2088555 h 2296553"/>
                  <a:gd name="connsiteX1387" fmla="*/ 1561186 w 1776580"/>
                  <a:gd name="connsiteY1387" fmla="*/ 2183888 h 2296553"/>
                  <a:gd name="connsiteX1388" fmla="*/ 1465853 w 1776580"/>
                  <a:gd name="connsiteY1388" fmla="*/ 2183888 h 2296553"/>
                  <a:gd name="connsiteX1389" fmla="*/ 1465853 w 1776580"/>
                  <a:gd name="connsiteY1389" fmla="*/ 2088555 h 2296553"/>
                  <a:gd name="connsiteX1390" fmla="*/ 1465853 w 1776580"/>
                  <a:gd name="connsiteY1390" fmla="*/ 2079893 h 2296553"/>
                  <a:gd name="connsiteX1391" fmla="*/ 1465853 w 1776580"/>
                  <a:gd name="connsiteY1391" fmla="*/ 1984560 h 2296553"/>
                  <a:gd name="connsiteX1392" fmla="*/ 1561186 w 1776580"/>
                  <a:gd name="connsiteY1392" fmla="*/ 1984560 h 2296553"/>
                  <a:gd name="connsiteX1393" fmla="*/ 1561186 w 1776580"/>
                  <a:gd name="connsiteY1393" fmla="*/ 2079893 h 2296553"/>
                  <a:gd name="connsiteX1394" fmla="*/ 1465853 w 1776580"/>
                  <a:gd name="connsiteY1394" fmla="*/ 2079893 h 2296553"/>
                  <a:gd name="connsiteX1395" fmla="*/ 1569848 w 1776580"/>
                  <a:gd name="connsiteY1395" fmla="*/ 1984560 h 2296553"/>
                  <a:gd name="connsiteX1396" fmla="*/ 1665181 w 1776580"/>
                  <a:gd name="connsiteY1396" fmla="*/ 1984560 h 2296553"/>
                  <a:gd name="connsiteX1397" fmla="*/ 1665181 w 1776580"/>
                  <a:gd name="connsiteY1397" fmla="*/ 2079893 h 2296553"/>
                  <a:gd name="connsiteX1398" fmla="*/ 1569848 w 1776580"/>
                  <a:gd name="connsiteY1398" fmla="*/ 2079893 h 2296553"/>
                  <a:gd name="connsiteX1399" fmla="*/ 1569848 w 1776580"/>
                  <a:gd name="connsiteY1399" fmla="*/ 1984560 h 2296553"/>
                  <a:gd name="connsiteX1400" fmla="*/ 1569848 w 1776580"/>
                  <a:gd name="connsiteY1400" fmla="*/ 1975898 h 2296553"/>
                  <a:gd name="connsiteX1401" fmla="*/ 1569848 w 1776580"/>
                  <a:gd name="connsiteY1401" fmla="*/ 1880565 h 2296553"/>
                  <a:gd name="connsiteX1402" fmla="*/ 1665181 w 1776580"/>
                  <a:gd name="connsiteY1402" fmla="*/ 1880565 h 2296553"/>
                  <a:gd name="connsiteX1403" fmla="*/ 1665181 w 1776580"/>
                  <a:gd name="connsiteY1403" fmla="*/ 1975898 h 2296553"/>
                  <a:gd name="connsiteX1404" fmla="*/ 1569848 w 1776580"/>
                  <a:gd name="connsiteY1404" fmla="*/ 1975898 h 2296553"/>
                  <a:gd name="connsiteX1405" fmla="*/ 1569848 w 1776580"/>
                  <a:gd name="connsiteY1405" fmla="*/ 1871904 h 2296553"/>
                  <a:gd name="connsiteX1406" fmla="*/ 1569848 w 1776580"/>
                  <a:gd name="connsiteY1406" fmla="*/ 1776571 h 2296553"/>
                  <a:gd name="connsiteX1407" fmla="*/ 1665181 w 1776580"/>
                  <a:gd name="connsiteY1407" fmla="*/ 1776571 h 2296553"/>
                  <a:gd name="connsiteX1408" fmla="*/ 1665181 w 1776580"/>
                  <a:gd name="connsiteY1408" fmla="*/ 1871904 h 2296553"/>
                  <a:gd name="connsiteX1409" fmla="*/ 1569848 w 1776580"/>
                  <a:gd name="connsiteY1409" fmla="*/ 1871904 h 2296553"/>
                  <a:gd name="connsiteX1410" fmla="*/ 1569848 w 1776580"/>
                  <a:gd name="connsiteY1410" fmla="*/ 1767909 h 2296553"/>
                  <a:gd name="connsiteX1411" fmla="*/ 1569848 w 1776580"/>
                  <a:gd name="connsiteY1411" fmla="*/ 1672576 h 2296553"/>
                  <a:gd name="connsiteX1412" fmla="*/ 1665181 w 1776580"/>
                  <a:gd name="connsiteY1412" fmla="*/ 1672576 h 2296553"/>
                  <a:gd name="connsiteX1413" fmla="*/ 1665181 w 1776580"/>
                  <a:gd name="connsiteY1413" fmla="*/ 1767909 h 2296553"/>
                  <a:gd name="connsiteX1414" fmla="*/ 1569848 w 1776580"/>
                  <a:gd name="connsiteY1414" fmla="*/ 1767909 h 2296553"/>
                  <a:gd name="connsiteX1415" fmla="*/ 1569848 w 1776580"/>
                  <a:gd name="connsiteY1415" fmla="*/ 1663914 h 2296553"/>
                  <a:gd name="connsiteX1416" fmla="*/ 1569848 w 1776580"/>
                  <a:gd name="connsiteY1416" fmla="*/ 1568581 h 2296553"/>
                  <a:gd name="connsiteX1417" fmla="*/ 1665181 w 1776580"/>
                  <a:gd name="connsiteY1417" fmla="*/ 1568581 h 2296553"/>
                  <a:gd name="connsiteX1418" fmla="*/ 1665181 w 1776580"/>
                  <a:gd name="connsiteY1418" fmla="*/ 1663914 h 2296553"/>
                  <a:gd name="connsiteX1419" fmla="*/ 1569848 w 1776580"/>
                  <a:gd name="connsiteY1419" fmla="*/ 1663914 h 2296553"/>
                  <a:gd name="connsiteX1420" fmla="*/ 1569848 w 1776580"/>
                  <a:gd name="connsiteY1420" fmla="*/ 1559920 h 2296553"/>
                  <a:gd name="connsiteX1421" fmla="*/ 1569848 w 1776580"/>
                  <a:gd name="connsiteY1421" fmla="*/ 1464587 h 2296553"/>
                  <a:gd name="connsiteX1422" fmla="*/ 1665181 w 1776580"/>
                  <a:gd name="connsiteY1422" fmla="*/ 1464587 h 2296553"/>
                  <a:gd name="connsiteX1423" fmla="*/ 1665181 w 1776580"/>
                  <a:gd name="connsiteY1423" fmla="*/ 1559920 h 2296553"/>
                  <a:gd name="connsiteX1424" fmla="*/ 1569848 w 1776580"/>
                  <a:gd name="connsiteY1424" fmla="*/ 1559920 h 2296553"/>
                  <a:gd name="connsiteX1425" fmla="*/ 1569848 w 1776580"/>
                  <a:gd name="connsiteY1425" fmla="*/ 1455925 h 2296553"/>
                  <a:gd name="connsiteX1426" fmla="*/ 1569848 w 1776580"/>
                  <a:gd name="connsiteY1426" fmla="*/ 1360592 h 2296553"/>
                  <a:gd name="connsiteX1427" fmla="*/ 1665181 w 1776580"/>
                  <a:gd name="connsiteY1427" fmla="*/ 1360592 h 2296553"/>
                  <a:gd name="connsiteX1428" fmla="*/ 1665181 w 1776580"/>
                  <a:gd name="connsiteY1428" fmla="*/ 1455925 h 2296553"/>
                  <a:gd name="connsiteX1429" fmla="*/ 1569848 w 1776580"/>
                  <a:gd name="connsiteY1429" fmla="*/ 1455925 h 2296553"/>
                  <a:gd name="connsiteX1430" fmla="*/ 1569848 w 1776580"/>
                  <a:gd name="connsiteY1430" fmla="*/ 1351930 h 2296553"/>
                  <a:gd name="connsiteX1431" fmla="*/ 1569848 w 1776580"/>
                  <a:gd name="connsiteY1431" fmla="*/ 1256597 h 2296553"/>
                  <a:gd name="connsiteX1432" fmla="*/ 1665181 w 1776580"/>
                  <a:gd name="connsiteY1432" fmla="*/ 1256597 h 2296553"/>
                  <a:gd name="connsiteX1433" fmla="*/ 1665181 w 1776580"/>
                  <a:gd name="connsiteY1433" fmla="*/ 1351930 h 2296553"/>
                  <a:gd name="connsiteX1434" fmla="*/ 1569848 w 1776580"/>
                  <a:gd name="connsiteY1434" fmla="*/ 1351930 h 2296553"/>
                  <a:gd name="connsiteX1435" fmla="*/ 1569848 w 1776580"/>
                  <a:gd name="connsiteY1435" fmla="*/ 1247936 h 2296553"/>
                  <a:gd name="connsiteX1436" fmla="*/ 1569848 w 1776580"/>
                  <a:gd name="connsiteY1436" fmla="*/ 1152603 h 2296553"/>
                  <a:gd name="connsiteX1437" fmla="*/ 1665181 w 1776580"/>
                  <a:gd name="connsiteY1437" fmla="*/ 1152603 h 2296553"/>
                  <a:gd name="connsiteX1438" fmla="*/ 1665181 w 1776580"/>
                  <a:gd name="connsiteY1438" fmla="*/ 1247936 h 2296553"/>
                  <a:gd name="connsiteX1439" fmla="*/ 1569848 w 1776580"/>
                  <a:gd name="connsiteY1439" fmla="*/ 1247936 h 2296553"/>
                  <a:gd name="connsiteX1440" fmla="*/ 1569848 w 1776580"/>
                  <a:gd name="connsiteY1440" fmla="*/ 1143941 h 2296553"/>
                  <a:gd name="connsiteX1441" fmla="*/ 1569848 w 1776580"/>
                  <a:gd name="connsiteY1441" fmla="*/ 1048608 h 2296553"/>
                  <a:gd name="connsiteX1442" fmla="*/ 1665181 w 1776580"/>
                  <a:gd name="connsiteY1442" fmla="*/ 1048608 h 2296553"/>
                  <a:gd name="connsiteX1443" fmla="*/ 1665181 w 1776580"/>
                  <a:gd name="connsiteY1443" fmla="*/ 1143941 h 2296553"/>
                  <a:gd name="connsiteX1444" fmla="*/ 1569848 w 1776580"/>
                  <a:gd name="connsiteY1444" fmla="*/ 1143941 h 2296553"/>
                  <a:gd name="connsiteX1445" fmla="*/ 1569848 w 1776580"/>
                  <a:gd name="connsiteY1445" fmla="*/ 1039946 h 2296553"/>
                  <a:gd name="connsiteX1446" fmla="*/ 1569848 w 1776580"/>
                  <a:gd name="connsiteY1446" fmla="*/ 944613 h 2296553"/>
                  <a:gd name="connsiteX1447" fmla="*/ 1665181 w 1776580"/>
                  <a:gd name="connsiteY1447" fmla="*/ 944613 h 2296553"/>
                  <a:gd name="connsiteX1448" fmla="*/ 1665181 w 1776580"/>
                  <a:gd name="connsiteY1448" fmla="*/ 1039946 h 2296553"/>
                  <a:gd name="connsiteX1449" fmla="*/ 1569848 w 1776580"/>
                  <a:gd name="connsiteY1449" fmla="*/ 1039946 h 2296553"/>
                  <a:gd name="connsiteX1450" fmla="*/ 1569848 w 1776580"/>
                  <a:gd name="connsiteY1450" fmla="*/ 935952 h 2296553"/>
                  <a:gd name="connsiteX1451" fmla="*/ 1569848 w 1776580"/>
                  <a:gd name="connsiteY1451" fmla="*/ 840619 h 2296553"/>
                  <a:gd name="connsiteX1452" fmla="*/ 1665181 w 1776580"/>
                  <a:gd name="connsiteY1452" fmla="*/ 840619 h 2296553"/>
                  <a:gd name="connsiteX1453" fmla="*/ 1665181 w 1776580"/>
                  <a:gd name="connsiteY1453" fmla="*/ 935952 h 2296553"/>
                  <a:gd name="connsiteX1454" fmla="*/ 1569848 w 1776580"/>
                  <a:gd name="connsiteY1454" fmla="*/ 935952 h 2296553"/>
                  <a:gd name="connsiteX1455" fmla="*/ 1569848 w 1776580"/>
                  <a:gd name="connsiteY1455" fmla="*/ 831957 h 2296553"/>
                  <a:gd name="connsiteX1456" fmla="*/ 1569848 w 1776580"/>
                  <a:gd name="connsiteY1456" fmla="*/ 736624 h 2296553"/>
                  <a:gd name="connsiteX1457" fmla="*/ 1665181 w 1776580"/>
                  <a:gd name="connsiteY1457" fmla="*/ 736624 h 2296553"/>
                  <a:gd name="connsiteX1458" fmla="*/ 1665181 w 1776580"/>
                  <a:gd name="connsiteY1458" fmla="*/ 831957 h 2296553"/>
                  <a:gd name="connsiteX1459" fmla="*/ 1569848 w 1776580"/>
                  <a:gd name="connsiteY1459" fmla="*/ 831957 h 2296553"/>
                  <a:gd name="connsiteX1460" fmla="*/ 1569848 w 1776580"/>
                  <a:gd name="connsiteY1460" fmla="*/ 727963 h 2296553"/>
                  <a:gd name="connsiteX1461" fmla="*/ 1569848 w 1776580"/>
                  <a:gd name="connsiteY1461" fmla="*/ 632629 h 2296553"/>
                  <a:gd name="connsiteX1462" fmla="*/ 1665181 w 1776580"/>
                  <a:gd name="connsiteY1462" fmla="*/ 632629 h 2296553"/>
                  <a:gd name="connsiteX1463" fmla="*/ 1665181 w 1776580"/>
                  <a:gd name="connsiteY1463" fmla="*/ 727963 h 2296553"/>
                  <a:gd name="connsiteX1464" fmla="*/ 1569848 w 1776580"/>
                  <a:gd name="connsiteY1464" fmla="*/ 727963 h 2296553"/>
                  <a:gd name="connsiteX1465" fmla="*/ 1569848 w 1776580"/>
                  <a:gd name="connsiteY1465" fmla="*/ 623968 h 2296553"/>
                  <a:gd name="connsiteX1466" fmla="*/ 1569848 w 1776580"/>
                  <a:gd name="connsiteY1466" fmla="*/ 528635 h 2296553"/>
                  <a:gd name="connsiteX1467" fmla="*/ 1665181 w 1776580"/>
                  <a:gd name="connsiteY1467" fmla="*/ 528635 h 2296553"/>
                  <a:gd name="connsiteX1468" fmla="*/ 1665181 w 1776580"/>
                  <a:gd name="connsiteY1468" fmla="*/ 623968 h 2296553"/>
                  <a:gd name="connsiteX1469" fmla="*/ 1569848 w 1776580"/>
                  <a:gd name="connsiteY1469" fmla="*/ 623968 h 2296553"/>
                  <a:gd name="connsiteX1470" fmla="*/ 1569848 w 1776580"/>
                  <a:gd name="connsiteY1470" fmla="*/ 519973 h 2296553"/>
                  <a:gd name="connsiteX1471" fmla="*/ 1569848 w 1776580"/>
                  <a:gd name="connsiteY1471" fmla="*/ 424640 h 2296553"/>
                  <a:gd name="connsiteX1472" fmla="*/ 1665181 w 1776580"/>
                  <a:gd name="connsiteY1472" fmla="*/ 424640 h 2296553"/>
                  <a:gd name="connsiteX1473" fmla="*/ 1665181 w 1776580"/>
                  <a:gd name="connsiteY1473" fmla="*/ 519973 h 2296553"/>
                  <a:gd name="connsiteX1474" fmla="*/ 1569848 w 1776580"/>
                  <a:gd name="connsiteY1474" fmla="*/ 519973 h 2296553"/>
                  <a:gd name="connsiteX1475" fmla="*/ 1569848 w 1776580"/>
                  <a:gd name="connsiteY1475" fmla="*/ 415979 h 2296553"/>
                  <a:gd name="connsiteX1476" fmla="*/ 1569848 w 1776580"/>
                  <a:gd name="connsiteY1476" fmla="*/ 320646 h 2296553"/>
                  <a:gd name="connsiteX1477" fmla="*/ 1665181 w 1776580"/>
                  <a:gd name="connsiteY1477" fmla="*/ 320646 h 2296553"/>
                  <a:gd name="connsiteX1478" fmla="*/ 1665181 w 1776580"/>
                  <a:gd name="connsiteY1478" fmla="*/ 415979 h 2296553"/>
                  <a:gd name="connsiteX1479" fmla="*/ 1569848 w 1776580"/>
                  <a:gd name="connsiteY1479" fmla="*/ 415979 h 2296553"/>
                  <a:gd name="connsiteX1480" fmla="*/ 1569848 w 1776580"/>
                  <a:gd name="connsiteY1480" fmla="*/ 311984 h 2296553"/>
                  <a:gd name="connsiteX1481" fmla="*/ 1569848 w 1776580"/>
                  <a:gd name="connsiteY1481" fmla="*/ 216651 h 2296553"/>
                  <a:gd name="connsiteX1482" fmla="*/ 1665181 w 1776580"/>
                  <a:gd name="connsiteY1482" fmla="*/ 216651 h 2296553"/>
                  <a:gd name="connsiteX1483" fmla="*/ 1665181 w 1776580"/>
                  <a:gd name="connsiteY1483" fmla="*/ 311984 h 2296553"/>
                  <a:gd name="connsiteX1484" fmla="*/ 1569848 w 1776580"/>
                  <a:gd name="connsiteY1484" fmla="*/ 311984 h 2296553"/>
                  <a:gd name="connsiteX1485" fmla="*/ 1569848 w 1776580"/>
                  <a:gd name="connsiteY1485" fmla="*/ 207989 h 2296553"/>
                  <a:gd name="connsiteX1486" fmla="*/ 1569848 w 1776580"/>
                  <a:gd name="connsiteY1486" fmla="*/ 112656 h 2296553"/>
                  <a:gd name="connsiteX1487" fmla="*/ 1665181 w 1776580"/>
                  <a:gd name="connsiteY1487" fmla="*/ 112656 h 2296553"/>
                  <a:gd name="connsiteX1488" fmla="*/ 1665181 w 1776580"/>
                  <a:gd name="connsiteY1488" fmla="*/ 207989 h 2296553"/>
                  <a:gd name="connsiteX1489" fmla="*/ 1569848 w 1776580"/>
                  <a:gd name="connsiteY1489" fmla="*/ 207989 h 2296553"/>
                  <a:gd name="connsiteX1490" fmla="*/ 1569848 w 1776580"/>
                  <a:gd name="connsiteY1490" fmla="*/ 103995 h 2296553"/>
                  <a:gd name="connsiteX1491" fmla="*/ 1569848 w 1776580"/>
                  <a:gd name="connsiteY1491" fmla="*/ 8662 h 2296553"/>
                  <a:gd name="connsiteX1492" fmla="*/ 1665181 w 1776580"/>
                  <a:gd name="connsiteY1492" fmla="*/ 8662 h 2296553"/>
                  <a:gd name="connsiteX1493" fmla="*/ 1665181 w 1776580"/>
                  <a:gd name="connsiteY1493" fmla="*/ 103995 h 2296553"/>
                  <a:gd name="connsiteX1494" fmla="*/ 1569848 w 1776580"/>
                  <a:gd name="connsiteY1494" fmla="*/ 103995 h 2296553"/>
                  <a:gd name="connsiteX1495" fmla="*/ 1561177 w 1776580"/>
                  <a:gd name="connsiteY1495" fmla="*/ 103995 h 2296553"/>
                  <a:gd name="connsiteX1496" fmla="*/ 1465844 w 1776580"/>
                  <a:gd name="connsiteY1496" fmla="*/ 103995 h 2296553"/>
                  <a:gd name="connsiteX1497" fmla="*/ 1465844 w 1776580"/>
                  <a:gd name="connsiteY1497" fmla="*/ 8662 h 2296553"/>
                  <a:gd name="connsiteX1498" fmla="*/ 1561177 w 1776580"/>
                  <a:gd name="connsiteY1498" fmla="*/ 8662 h 2296553"/>
                  <a:gd name="connsiteX1499" fmla="*/ 1561177 w 1776580"/>
                  <a:gd name="connsiteY1499" fmla="*/ 103995 h 2296553"/>
                  <a:gd name="connsiteX1500" fmla="*/ 1457182 w 1776580"/>
                  <a:gd name="connsiteY1500" fmla="*/ 103995 h 2296553"/>
                  <a:gd name="connsiteX1501" fmla="*/ 1361849 w 1776580"/>
                  <a:gd name="connsiteY1501" fmla="*/ 103995 h 2296553"/>
                  <a:gd name="connsiteX1502" fmla="*/ 1361849 w 1776580"/>
                  <a:gd name="connsiteY1502" fmla="*/ 8662 h 2296553"/>
                  <a:gd name="connsiteX1503" fmla="*/ 1457182 w 1776580"/>
                  <a:gd name="connsiteY1503" fmla="*/ 8662 h 2296553"/>
                  <a:gd name="connsiteX1504" fmla="*/ 1457182 w 1776580"/>
                  <a:gd name="connsiteY1504" fmla="*/ 103995 h 2296553"/>
                  <a:gd name="connsiteX1505" fmla="*/ 1353188 w 1776580"/>
                  <a:gd name="connsiteY1505" fmla="*/ 103995 h 2296553"/>
                  <a:gd name="connsiteX1506" fmla="*/ 1257855 w 1776580"/>
                  <a:gd name="connsiteY1506" fmla="*/ 103995 h 2296553"/>
                  <a:gd name="connsiteX1507" fmla="*/ 1257855 w 1776580"/>
                  <a:gd name="connsiteY1507" fmla="*/ 8662 h 2296553"/>
                  <a:gd name="connsiteX1508" fmla="*/ 1353188 w 1776580"/>
                  <a:gd name="connsiteY1508" fmla="*/ 8662 h 2296553"/>
                  <a:gd name="connsiteX1509" fmla="*/ 1353188 w 1776580"/>
                  <a:gd name="connsiteY1509" fmla="*/ 103995 h 2296553"/>
                  <a:gd name="connsiteX1510" fmla="*/ 1249193 w 1776580"/>
                  <a:gd name="connsiteY1510" fmla="*/ 103995 h 2296553"/>
                  <a:gd name="connsiteX1511" fmla="*/ 1153860 w 1776580"/>
                  <a:gd name="connsiteY1511" fmla="*/ 103995 h 2296553"/>
                  <a:gd name="connsiteX1512" fmla="*/ 1153860 w 1776580"/>
                  <a:gd name="connsiteY1512" fmla="*/ 8662 h 2296553"/>
                  <a:gd name="connsiteX1513" fmla="*/ 1249193 w 1776580"/>
                  <a:gd name="connsiteY1513" fmla="*/ 8662 h 2296553"/>
                  <a:gd name="connsiteX1514" fmla="*/ 1249193 w 1776580"/>
                  <a:gd name="connsiteY1514" fmla="*/ 103995 h 2296553"/>
                  <a:gd name="connsiteX1515" fmla="*/ 1145199 w 1776580"/>
                  <a:gd name="connsiteY1515" fmla="*/ 103995 h 2296553"/>
                  <a:gd name="connsiteX1516" fmla="*/ 1049865 w 1776580"/>
                  <a:gd name="connsiteY1516" fmla="*/ 103995 h 2296553"/>
                  <a:gd name="connsiteX1517" fmla="*/ 1049865 w 1776580"/>
                  <a:gd name="connsiteY1517" fmla="*/ 8662 h 2296553"/>
                  <a:gd name="connsiteX1518" fmla="*/ 1145199 w 1776580"/>
                  <a:gd name="connsiteY1518" fmla="*/ 8662 h 2296553"/>
                  <a:gd name="connsiteX1519" fmla="*/ 1145199 w 1776580"/>
                  <a:gd name="connsiteY1519" fmla="*/ 103995 h 2296553"/>
                  <a:gd name="connsiteX1520" fmla="*/ 1041204 w 1776580"/>
                  <a:gd name="connsiteY1520" fmla="*/ 103995 h 2296553"/>
                  <a:gd name="connsiteX1521" fmla="*/ 945871 w 1776580"/>
                  <a:gd name="connsiteY1521" fmla="*/ 103995 h 2296553"/>
                  <a:gd name="connsiteX1522" fmla="*/ 945871 w 1776580"/>
                  <a:gd name="connsiteY1522" fmla="*/ 8662 h 2296553"/>
                  <a:gd name="connsiteX1523" fmla="*/ 1041204 w 1776580"/>
                  <a:gd name="connsiteY1523" fmla="*/ 8662 h 2296553"/>
                  <a:gd name="connsiteX1524" fmla="*/ 1041204 w 1776580"/>
                  <a:gd name="connsiteY1524" fmla="*/ 103995 h 2296553"/>
                  <a:gd name="connsiteX1525" fmla="*/ 937209 w 1776580"/>
                  <a:gd name="connsiteY1525" fmla="*/ 103995 h 2296553"/>
                  <a:gd name="connsiteX1526" fmla="*/ 841876 w 1776580"/>
                  <a:gd name="connsiteY1526" fmla="*/ 103995 h 2296553"/>
                  <a:gd name="connsiteX1527" fmla="*/ 841876 w 1776580"/>
                  <a:gd name="connsiteY1527" fmla="*/ 8662 h 2296553"/>
                  <a:gd name="connsiteX1528" fmla="*/ 937209 w 1776580"/>
                  <a:gd name="connsiteY1528" fmla="*/ 8662 h 2296553"/>
                  <a:gd name="connsiteX1529" fmla="*/ 937209 w 1776580"/>
                  <a:gd name="connsiteY1529" fmla="*/ 103995 h 2296553"/>
                  <a:gd name="connsiteX1530" fmla="*/ 833215 w 1776580"/>
                  <a:gd name="connsiteY1530" fmla="*/ 103995 h 2296553"/>
                  <a:gd name="connsiteX1531" fmla="*/ 737881 w 1776580"/>
                  <a:gd name="connsiteY1531" fmla="*/ 103995 h 2296553"/>
                  <a:gd name="connsiteX1532" fmla="*/ 737881 w 1776580"/>
                  <a:gd name="connsiteY1532" fmla="*/ 8662 h 2296553"/>
                  <a:gd name="connsiteX1533" fmla="*/ 833215 w 1776580"/>
                  <a:gd name="connsiteY1533" fmla="*/ 8662 h 2296553"/>
                  <a:gd name="connsiteX1534" fmla="*/ 833215 w 1776580"/>
                  <a:gd name="connsiteY1534" fmla="*/ 103995 h 2296553"/>
                  <a:gd name="connsiteX1535" fmla="*/ 729220 w 1776580"/>
                  <a:gd name="connsiteY1535" fmla="*/ 103995 h 2296553"/>
                  <a:gd name="connsiteX1536" fmla="*/ 633887 w 1776580"/>
                  <a:gd name="connsiteY1536" fmla="*/ 103995 h 2296553"/>
                  <a:gd name="connsiteX1537" fmla="*/ 633887 w 1776580"/>
                  <a:gd name="connsiteY1537" fmla="*/ 8662 h 2296553"/>
                  <a:gd name="connsiteX1538" fmla="*/ 729220 w 1776580"/>
                  <a:gd name="connsiteY1538" fmla="*/ 8662 h 2296553"/>
                  <a:gd name="connsiteX1539" fmla="*/ 729220 w 1776580"/>
                  <a:gd name="connsiteY1539" fmla="*/ 103995 h 2296553"/>
                  <a:gd name="connsiteX1540" fmla="*/ 625225 w 1776580"/>
                  <a:gd name="connsiteY1540" fmla="*/ 103995 h 2296553"/>
                  <a:gd name="connsiteX1541" fmla="*/ 529892 w 1776580"/>
                  <a:gd name="connsiteY1541" fmla="*/ 103995 h 2296553"/>
                  <a:gd name="connsiteX1542" fmla="*/ 529892 w 1776580"/>
                  <a:gd name="connsiteY1542" fmla="*/ 8662 h 2296553"/>
                  <a:gd name="connsiteX1543" fmla="*/ 625225 w 1776580"/>
                  <a:gd name="connsiteY1543" fmla="*/ 8662 h 2296553"/>
                  <a:gd name="connsiteX1544" fmla="*/ 625225 w 1776580"/>
                  <a:gd name="connsiteY1544" fmla="*/ 103995 h 2296553"/>
                  <a:gd name="connsiteX1545" fmla="*/ 521230 w 1776580"/>
                  <a:gd name="connsiteY1545" fmla="*/ 103995 h 2296553"/>
                  <a:gd name="connsiteX1546" fmla="*/ 425898 w 1776580"/>
                  <a:gd name="connsiteY1546" fmla="*/ 103995 h 2296553"/>
                  <a:gd name="connsiteX1547" fmla="*/ 425898 w 1776580"/>
                  <a:gd name="connsiteY1547" fmla="*/ 8662 h 2296553"/>
                  <a:gd name="connsiteX1548" fmla="*/ 521230 w 1776580"/>
                  <a:gd name="connsiteY1548" fmla="*/ 8662 h 2296553"/>
                  <a:gd name="connsiteX1549" fmla="*/ 521230 w 1776580"/>
                  <a:gd name="connsiteY1549" fmla="*/ 103995 h 2296553"/>
                  <a:gd name="connsiteX1550" fmla="*/ 417236 w 1776580"/>
                  <a:gd name="connsiteY1550" fmla="*/ 103995 h 2296553"/>
                  <a:gd name="connsiteX1551" fmla="*/ 321903 w 1776580"/>
                  <a:gd name="connsiteY1551" fmla="*/ 103995 h 2296553"/>
                  <a:gd name="connsiteX1552" fmla="*/ 321903 w 1776580"/>
                  <a:gd name="connsiteY1552" fmla="*/ 8662 h 2296553"/>
                  <a:gd name="connsiteX1553" fmla="*/ 417236 w 1776580"/>
                  <a:gd name="connsiteY1553" fmla="*/ 8662 h 2296553"/>
                  <a:gd name="connsiteX1554" fmla="*/ 417236 w 1776580"/>
                  <a:gd name="connsiteY1554" fmla="*/ 103995 h 2296553"/>
                  <a:gd name="connsiteX1555" fmla="*/ 313241 w 1776580"/>
                  <a:gd name="connsiteY1555" fmla="*/ 103995 h 2296553"/>
                  <a:gd name="connsiteX1556" fmla="*/ 217908 w 1776580"/>
                  <a:gd name="connsiteY1556" fmla="*/ 103995 h 2296553"/>
                  <a:gd name="connsiteX1557" fmla="*/ 217908 w 1776580"/>
                  <a:gd name="connsiteY1557" fmla="*/ 8662 h 2296553"/>
                  <a:gd name="connsiteX1558" fmla="*/ 313241 w 1776580"/>
                  <a:gd name="connsiteY1558" fmla="*/ 8662 h 2296553"/>
                  <a:gd name="connsiteX1559" fmla="*/ 313241 w 1776580"/>
                  <a:gd name="connsiteY1559" fmla="*/ 103995 h 2296553"/>
                  <a:gd name="connsiteX1560" fmla="*/ 209246 w 1776580"/>
                  <a:gd name="connsiteY1560" fmla="*/ 103995 h 2296553"/>
                  <a:gd name="connsiteX1561" fmla="*/ 113914 w 1776580"/>
                  <a:gd name="connsiteY1561" fmla="*/ 103995 h 2296553"/>
                  <a:gd name="connsiteX1562" fmla="*/ 113914 w 1776580"/>
                  <a:gd name="connsiteY1562" fmla="*/ 8662 h 2296553"/>
                  <a:gd name="connsiteX1563" fmla="*/ 209246 w 1776580"/>
                  <a:gd name="connsiteY1563" fmla="*/ 8662 h 2296553"/>
                  <a:gd name="connsiteX1564" fmla="*/ 209246 w 1776580"/>
                  <a:gd name="connsiteY1564" fmla="*/ 103995 h 2296553"/>
                  <a:gd name="connsiteX1565" fmla="*/ 209246 w 1776580"/>
                  <a:gd name="connsiteY1565" fmla="*/ 112656 h 2296553"/>
                  <a:gd name="connsiteX1566" fmla="*/ 209246 w 1776580"/>
                  <a:gd name="connsiteY1566" fmla="*/ 207989 h 2296553"/>
                  <a:gd name="connsiteX1567" fmla="*/ 113914 w 1776580"/>
                  <a:gd name="connsiteY1567" fmla="*/ 207989 h 2296553"/>
                  <a:gd name="connsiteX1568" fmla="*/ 113914 w 1776580"/>
                  <a:gd name="connsiteY1568" fmla="*/ 112656 h 2296553"/>
                  <a:gd name="connsiteX1569" fmla="*/ 209246 w 1776580"/>
                  <a:gd name="connsiteY1569" fmla="*/ 112656 h 2296553"/>
                  <a:gd name="connsiteX1570" fmla="*/ 105252 w 1776580"/>
                  <a:gd name="connsiteY1570" fmla="*/ 207989 h 2296553"/>
                  <a:gd name="connsiteX1571" fmla="*/ 8662 w 1776580"/>
                  <a:gd name="connsiteY1571" fmla="*/ 207989 h 2296553"/>
                  <a:gd name="connsiteX1572" fmla="*/ 8662 w 1776580"/>
                  <a:gd name="connsiteY1572" fmla="*/ 112656 h 2296553"/>
                  <a:gd name="connsiteX1573" fmla="*/ 105252 w 1776580"/>
                  <a:gd name="connsiteY1573" fmla="*/ 112656 h 2296553"/>
                  <a:gd name="connsiteX1574" fmla="*/ 105252 w 1776580"/>
                  <a:gd name="connsiteY1574" fmla="*/ 207989 h 2296553"/>
                  <a:gd name="connsiteX1575" fmla="*/ 8662 w 1776580"/>
                  <a:gd name="connsiteY1575" fmla="*/ 216651 h 2296553"/>
                  <a:gd name="connsiteX1576" fmla="*/ 105252 w 1776580"/>
                  <a:gd name="connsiteY1576" fmla="*/ 216651 h 2296553"/>
                  <a:gd name="connsiteX1577" fmla="*/ 105252 w 1776580"/>
                  <a:gd name="connsiteY1577" fmla="*/ 311984 h 2296553"/>
                  <a:gd name="connsiteX1578" fmla="*/ 8662 w 1776580"/>
                  <a:gd name="connsiteY1578" fmla="*/ 311984 h 2296553"/>
                  <a:gd name="connsiteX1579" fmla="*/ 8662 w 1776580"/>
                  <a:gd name="connsiteY1579" fmla="*/ 216651 h 2296553"/>
                  <a:gd name="connsiteX1580" fmla="*/ 105252 w 1776580"/>
                  <a:gd name="connsiteY1580" fmla="*/ 320646 h 2296553"/>
                  <a:gd name="connsiteX1581" fmla="*/ 105252 w 1776580"/>
                  <a:gd name="connsiteY1581" fmla="*/ 415979 h 2296553"/>
                  <a:gd name="connsiteX1582" fmla="*/ 8662 w 1776580"/>
                  <a:gd name="connsiteY1582" fmla="*/ 415979 h 2296553"/>
                  <a:gd name="connsiteX1583" fmla="*/ 8662 w 1776580"/>
                  <a:gd name="connsiteY1583" fmla="*/ 320646 h 2296553"/>
                  <a:gd name="connsiteX1584" fmla="*/ 105252 w 1776580"/>
                  <a:gd name="connsiteY1584" fmla="*/ 320646 h 2296553"/>
                  <a:gd name="connsiteX1585" fmla="*/ 8662 w 1776580"/>
                  <a:gd name="connsiteY1585" fmla="*/ 424640 h 2296553"/>
                  <a:gd name="connsiteX1586" fmla="*/ 105252 w 1776580"/>
                  <a:gd name="connsiteY1586" fmla="*/ 424640 h 2296553"/>
                  <a:gd name="connsiteX1587" fmla="*/ 105252 w 1776580"/>
                  <a:gd name="connsiteY1587" fmla="*/ 519973 h 2296553"/>
                  <a:gd name="connsiteX1588" fmla="*/ 8662 w 1776580"/>
                  <a:gd name="connsiteY1588" fmla="*/ 519973 h 2296553"/>
                  <a:gd name="connsiteX1589" fmla="*/ 8662 w 1776580"/>
                  <a:gd name="connsiteY1589" fmla="*/ 424640 h 2296553"/>
                  <a:gd name="connsiteX1590" fmla="*/ 105252 w 1776580"/>
                  <a:gd name="connsiteY1590" fmla="*/ 528635 h 2296553"/>
                  <a:gd name="connsiteX1591" fmla="*/ 105252 w 1776580"/>
                  <a:gd name="connsiteY1591" fmla="*/ 623968 h 2296553"/>
                  <a:gd name="connsiteX1592" fmla="*/ 8662 w 1776580"/>
                  <a:gd name="connsiteY1592" fmla="*/ 623968 h 2296553"/>
                  <a:gd name="connsiteX1593" fmla="*/ 8662 w 1776580"/>
                  <a:gd name="connsiteY1593" fmla="*/ 528635 h 2296553"/>
                  <a:gd name="connsiteX1594" fmla="*/ 105252 w 1776580"/>
                  <a:gd name="connsiteY1594" fmla="*/ 528635 h 2296553"/>
                  <a:gd name="connsiteX1595" fmla="*/ 8662 w 1776580"/>
                  <a:gd name="connsiteY1595" fmla="*/ 632629 h 2296553"/>
                  <a:gd name="connsiteX1596" fmla="*/ 105252 w 1776580"/>
                  <a:gd name="connsiteY1596" fmla="*/ 632629 h 2296553"/>
                  <a:gd name="connsiteX1597" fmla="*/ 105252 w 1776580"/>
                  <a:gd name="connsiteY1597" fmla="*/ 727963 h 2296553"/>
                  <a:gd name="connsiteX1598" fmla="*/ 8662 w 1776580"/>
                  <a:gd name="connsiteY1598" fmla="*/ 727963 h 2296553"/>
                  <a:gd name="connsiteX1599" fmla="*/ 8662 w 1776580"/>
                  <a:gd name="connsiteY1599" fmla="*/ 632629 h 2296553"/>
                  <a:gd name="connsiteX1600" fmla="*/ 105252 w 1776580"/>
                  <a:gd name="connsiteY1600" fmla="*/ 736624 h 2296553"/>
                  <a:gd name="connsiteX1601" fmla="*/ 105252 w 1776580"/>
                  <a:gd name="connsiteY1601" fmla="*/ 831957 h 2296553"/>
                  <a:gd name="connsiteX1602" fmla="*/ 8662 w 1776580"/>
                  <a:gd name="connsiteY1602" fmla="*/ 831957 h 2296553"/>
                  <a:gd name="connsiteX1603" fmla="*/ 8662 w 1776580"/>
                  <a:gd name="connsiteY1603" fmla="*/ 736624 h 2296553"/>
                  <a:gd name="connsiteX1604" fmla="*/ 105252 w 1776580"/>
                  <a:gd name="connsiteY1604" fmla="*/ 736624 h 2296553"/>
                  <a:gd name="connsiteX1605" fmla="*/ 8662 w 1776580"/>
                  <a:gd name="connsiteY1605" fmla="*/ 840619 h 2296553"/>
                  <a:gd name="connsiteX1606" fmla="*/ 105252 w 1776580"/>
                  <a:gd name="connsiteY1606" fmla="*/ 840619 h 2296553"/>
                  <a:gd name="connsiteX1607" fmla="*/ 105252 w 1776580"/>
                  <a:gd name="connsiteY1607" fmla="*/ 935952 h 2296553"/>
                  <a:gd name="connsiteX1608" fmla="*/ 8662 w 1776580"/>
                  <a:gd name="connsiteY1608" fmla="*/ 935952 h 2296553"/>
                  <a:gd name="connsiteX1609" fmla="*/ 8662 w 1776580"/>
                  <a:gd name="connsiteY1609" fmla="*/ 840619 h 2296553"/>
                  <a:gd name="connsiteX1610" fmla="*/ 105252 w 1776580"/>
                  <a:gd name="connsiteY1610" fmla="*/ 944613 h 2296553"/>
                  <a:gd name="connsiteX1611" fmla="*/ 105252 w 1776580"/>
                  <a:gd name="connsiteY1611" fmla="*/ 1039946 h 2296553"/>
                  <a:gd name="connsiteX1612" fmla="*/ 8662 w 1776580"/>
                  <a:gd name="connsiteY1612" fmla="*/ 1039946 h 2296553"/>
                  <a:gd name="connsiteX1613" fmla="*/ 8662 w 1776580"/>
                  <a:gd name="connsiteY1613" fmla="*/ 944613 h 2296553"/>
                  <a:gd name="connsiteX1614" fmla="*/ 105252 w 1776580"/>
                  <a:gd name="connsiteY1614" fmla="*/ 944613 h 2296553"/>
                  <a:gd name="connsiteX1615" fmla="*/ 8662 w 1776580"/>
                  <a:gd name="connsiteY1615" fmla="*/ 1048608 h 2296553"/>
                  <a:gd name="connsiteX1616" fmla="*/ 105252 w 1776580"/>
                  <a:gd name="connsiteY1616" fmla="*/ 1048608 h 2296553"/>
                  <a:gd name="connsiteX1617" fmla="*/ 105252 w 1776580"/>
                  <a:gd name="connsiteY1617" fmla="*/ 1143941 h 2296553"/>
                  <a:gd name="connsiteX1618" fmla="*/ 8662 w 1776580"/>
                  <a:gd name="connsiteY1618" fmla="*/ 1143941 h 2296553"/>
                  <a:gd name="connsiteX1619" fmla="*/ 8662 w 1776580"/>
                  <a:gd name="connsiteY1619" fmla="*/ 1048608 h 2296553"/>
                  <a:gd name="connsiteX1620" fmla="*/ 105252 w 1776580"/>
                  <a:gd name="connsiteY1620" fmla="*/ 1152603 h 2296553"/>
                  <a:gd name="connsiteX1621" fmla="*/ 105252 w 1776580"/>
                  <a:gd name="connsiteY1621" fmla="*/ 1247936 h 2296553"/>
                  <a:gd name="connsiteX1622" fmla="*/ 8662 w 1776580"/>
                  <a:gd name="connsiteY1622" fmla="*/ 1247936 h 2296553"/>
                  <a:gd name="connsiteX1623" fmla="*/ 8662 w 1776580"/>
                  <a:gd name="connsiteY1623" fmla="*/ 1152603 h 2296553"/>
                  <a:gd name="connsiteX1624" fmla="*/ 105252 w 1776580"/>
                  <a:gd name="connsiteY1624" fmla="*/ 1152603 h 2296553"/>
                  <a:gd name="connsiteX1625" fmla="*/ 8662 w 1776580"/>
                  <a:gd name="connsiteY1625" fmla="*/ 1256597 h 2296553"/>
                  <a:gd name="connsiteX1626" fmla="*/ 105252 w 1776580"/>
                  <a:gd name="connsiteY1626" fmla="*/ 1256597 h 2296553"/>
                  <a:gd name="connsiteX1627" fmla="*/ 105252 w 1776580"/>
                  <a:gd name="connsiteY1627" fmla="*/ 1351930 h 2296553"/>
                  <a:gd name="connsiteX1628" fmla="*/ 8662 w 1776580"/>
                  <a:gd name="connsiteY1628" fmla="*/ 1351930 h 2296553"/>
                  <a:gd name="connsiteX1629" fmla="*/ 8662 w 1776580"/>
                  <a:gd name="connsiteY1629" fmla="*/ 1256597 h 2296553"/>
                  <a:gd name="connsiteX1630" fmla="*/ 105252 w 1776580"/>
                  <a:gd name="connsiteY1630" fmla="*/ 1360592 h 2296553"/>
                  <a:gd name="connsiteX1631" fmla="*/ 105252 w 1776580"/>
                  <a:gd name="connsiteY1631" fmla="*/ 1455925 h 2296553"/>
                  <a:gd name="connsiteX1632" fmla="*/ 8662 w 1776580"/>
                  <a:gd name="connsiteY1632" fmla="*/ 1455925 h 2296553"/>
                  <a:gd name="connsiteX1633" fmla="*/ 8662 w 1776580"/>
                  <a:gd name="connsiteY1633" fmla="*/ 1360592 h 2296553"/>
                  <a:gd name="connsiteX1634" fmla="*/ 105252 w 1776580"/>
                  <a:gd name="connsiteY1634" fmla="*/ 1360592 h 2296553"/>
                  <a:gd name="connsiteX1635" fmla="*/ 8662 w 1776580"/>
                  <a:gd name="connsiteY1635" fmla="*/ 1464587 h 2296553"/>
                  <a:gd name="connsiteX1636" fmla="*/ 105252 w 1776580"/>
                  <a:gd name="connsiteY1636" fmla="*/ 1464587 h 2296553"/>
                  <a:gd name="connsiteX1637" fmla="*/ 105252 w 1776580"/>
                  <a:gd name="connsiteY1637" fmla="*/ 1559920 h 2296553"/>
                  <a:gd name="connsiteX1638" fmla="*/ 8662 w 1776580"/>
                  <a:gd name="connsiteY1638" fmla="*/ 1559920 h 2296553"/>
                  <a:gd name="connsiteX1639" fmla="*/ 8662 w 1776580"/>
                  <a:gd name="connsiteY1639" fmla="*/ 1464587 h 2296553"/>
                  <a:gd name="connsiteX1640" fmla="*/ 105252 w 1776580"/>
                  <a:gd name="connsiteY1640" fmla="*/ 1568581 h 2296553"/>
                  <a:gd name="connsiteX1641" fmla="*/ 105252 w 1776580"/>
                  <a:gd name="connsiteY1641" fmla="*/ 1663914 h 2296553"/>
                  <a:gd name="connsiteX1642" fmla="*/ 8662 w 1776580"/>
                  <a:gd name="connsiteY1642" fmla="*/ 1663914 h 2296553"/>
                  <a:gd name="connsiteX1643" fmla="*/ 8662 w 1776580"/>
                  <a:gd name="connsiteY1643" fmla="*/ 1568581 h 2296553"/>
                  <a:gd name="connsiteX1644" fmla="*/ 105252 w 1776580"/>
                  <a:gd name="connsiteY1644" fmla="*/ 1568581 h 2296553"/>
                  <a:gd name="connsiteX1645" fmla="*/ 8662 w 1776580"/>
                  <a:gd name="connsiteY1645" fmla="*/ 1672576 h 2296553"/>
                  <a:gd name="connsiteX1646" fmla="*/ 105252 w 1776580"/>
                  <a:gd name="connsiteY1646" fmla="*/ 1672576 h 2296553"/>
                  <a:gd name="connsiteX1647" fmla="*/ 105252 w 1776580"/>
                  <a:gd name="connsiteY1647" fmla="*/ 1767909 h 2296553"/>
                  <a:gd name="connsiteX1648" fmla="*/ 8662 w 1776580"/>
                  <a:gd name="connsiteY1648" fmla="*/ 1767909 h 2296553"/>
                  <a:gd name="connsiteX1649" fmla="*/ 8662 w 1776580"/>
                  <a:gd name="connsiteY1649" fmla="*/ 1672576 h 2296553"/>
                  <a:gd name="connsiteX1650" fmla="*/ 105252 w 1776580"/>
                  <a:gd name="connsiteY1650" fmla="*/ 1776571 h 2296553"/>
                  <a:gd name="connsiteX1651" fmla="*/ 105252 w 1776580"/>
                  <a:gd name="connsiteY1651" fmla="*/ 1871904 h 2296553"/>
                  <a:gd name="connsiteX1652" fmla="*/ 8662 w 1776580"/>
                  <a:gd name="connsiteY1652" fmla="*/ 1871904 h 2296553"/>
                  <a:gd name="connsiteX1653" fmla="*/ 8662 w 1776580"/>
                  <a:gd name="connsiteY1653" fmla="*/ 1776571 h 2296553"/>
                  <a:gd name="connsiteX1654" fmla="*/ 105252 w 1776580"/>
                  <a:gd name="connsiteY1654" fmla="*/ 1776571 h 2296553"/>
                  <a:gd name="connsiteX1655" fmla="*/ 8662 w 1776580"/>
                  <a:gd name="connsiteY1655" fmla="*/ 1880565 h 2296553"/>
                  <a:gd name="connsiteX1656" fmla="*/ 105252 w 1776580"/>
                  <a:gd name="connsiteY1656" fmla="*/ 1880565 h 2296553"/>
                  <a:gd name="connsiteX1657" fmla="*/ 105252 w 1776580"/>
                  <a:gd name="connsiteY1657" fmla="*/ 1975898 h 2296553"/>
                  <a:gd name="connsiteX1658" fmla="*/ 8662 w 1776580"/>
                  <a:gd name="connsiteY1658" fmla="*/ 1975898 h 2296553"/>
                  <a:gd name="connsiteX1659" fmla="*/ 8662 w 1776580"/>
                  <a:gd name="connsiteY1659" fmla="*/ 1880565 h 2296553"/>
                  <a:gd name="connsiteX1660" fmla="*/ 105252 w 1776580"/>
                  <a:gd name="connsiteY1660" fmla="*/ 1984560 h 2296553"/>
                  <a:gd name="connsiteX1661" fmla="*/ 105252 w 1776580"/>
                  <a:gd name="connsiteY1661" fmla="*/ 2079893 h 2296553"/>
                  <a:gd name="connsiteX1662" fmla="*/ 8662 w 1776580"/>
                  <a:gd name="connsiteY1662" fmla="*/ 2079893 h 2296553"/>
                  <a:gd name="connsiteX1663" fmla="*/ 8662 w 1776580"/>
                  <a:gd name="connsiteY1663" fmla="*/ 1984560 h 2296553"/>
                  <a:gd name="connsiteX1664" fmla="*/ 105252 w 1776580"/>
                  <a:gd name="connsiteY1664" fmla="*/ 1984560 h 2296553"/>
                  <a:gd name="connsiteX1665" fmla="*/ 8662 w 1776580"/>
                  <a:gd name="connsiteY1665" fmla="*/ 2088555 h 2296553"/>
                  <a:gd name="connsiteX1666" fmla="*/ 105252 w 1776580"/>
                  <a:gd name="connsiteY1666" fmla="*/ 2088555 h 2296553"/>
                  <a:gd name="connsiteX1667" fmla="*/ 105252 w 1776580"/>
                  <a:gd name="connsiteY1667" fmla="*/ 2183888 h 2296553"/>
                  <a:gd name="connsiteX1668" fmla="*/ 8662 w 1776580"/>
                  <a:gd name="connsiteY1668" fmla="*/ 2183888 h 2296553"/>
                  <a:gd name="connsiteX1669" fmla="*/ 8662 w 1776580"/>
                  <a:gd name="connsiteY1669" fmla="*/ 2088555 h 2296553"/>
                  <a:gd name="connsiteX1670" fmla="*/ 113923 w 1776580"/>
                  <a:gd name="connsiteY1670" fmla="*/ 2088555 h 2296553"/>
                  <a:gd name="connsiteX1671" fmla="*/ 209256 w 1776580"/>
                  <a:gd name="connsiteY1671" fmla="*/ 2088555 h 2296553"/>
                  <a:gd name="connsiteX1672" fmla="*/ 209256 w 1776580"/>
                  <a:gd name="connsiteY1672" fmla="*/ 2183888 h 2296553"/>
                  <a:gd name="connsiteX1673" fmla="*/ 113923 w 1776580"/>
                  <a:gd name="connsiteY1673" fmla="*/ 2183888 h 2296553"/>
                  <a:gd name="connsiteX1674" fmla="*/ 113923 w 1776580"/>
                  <a:gd name="connsiteY1674" fmla="*/ 2088555 h 2296553"/>
                  <a:gd name="connsiteX1675" fmla="*/ 209246 w 1776580"/>
                  <a:gd name="connsiteY1675" fmla="*/ 2192549 h 2296553"/>
                  <a:gd name="connsiteX1676" fmla="*/ 209246 w 1776580"/>
                  <a:gd name="connsiteY1676" fmla="*/ 2287882 h 2296553"/>
                  <a:gd name="connsiteX1677" fmla="*/ 113914 w 1776580"/>
                  <a:gd name="connsiteY1677" fmla="*/ 2287882 h 2296553"/>
                  <a:gd name="connsiteX1678" fmla="*/ 113914 w 1776580"/>
                  <a:gd name="connsiteY1678" fmla="*/ 2192549 h 2296553"/>
                  <a:gd name="connsiteX1679" fmla="*/ 209246 w 1776580"/>
                  <a:gd name="connsiteY1679" fmla="*/ 2192549 h 2296553"/>
                  <a:gd name="connsiteX1680" fmla="*/ 217917 w 1776580"/>
                  <a:gd name="connsiteY1680" fmla="*/ 2192549 h 2296553"/>
                  <a:gd name="connsiteX1681" fmla="*/ 313250 w 1776580"/>
                  <a:gd name="connsiteY1681" fmla="*/ 2192549 h 2296553"/>
                  <a:gd name="connsiteX1682" fmla="*/ 313250 w 1776580"/>
                  <a:gd name="connsiteY1682" fmla="*/ 2287882 h 2296553"/>
                  <a:gd name="connsiteX1683" fmla="*/ 217917 w 1776580"/>
                  <a:gd name="connsiteY1683" fmla="*/ 2287882 h 2296553"/>
                  <a:gd name="connsiteX1684" fmla="*/ 217917 w 1776580"/>
                  <a:gd name="connsiteY1684" fmla="*/ 2192549 h 2296553"/>
                  <a:gd name="connsiteX1685" fmla="*/ 321912 w 1776580"/>
                  <a:gd name="connsiteY1685" fmla="*/ 2192549 h 2296553"/>
                  <a:gd name="connsiteX1686" fmla="*/ 417245 w 1776580"/>
                  <a:gd name="connsiteY1686" fmla="*/ 2192549 h 2296553"/>
                  <a:gd name="connsiteX1687" fmla="*/ 417245 w 1776580"/>
                  <a:gd name="connsiteY1687" fmla="*/ 2287882 h 2296553"/>
                  <a:gd name="connsiteX1688" fmla="*/ 321912 w 1776580"/>
                  <a:gd name="connsiteY1688" fmla="*/ 2287882 h 2296553"/>
                  <a:gd name="connsiteX1689" fmla="*/ 321912 w 1776580"/>
                  <a:gd name="connsiteY1689" fmla="*/ 2192549 h 2296553"/>
                  <a:gd name="connsiteX1690" fmla="*/ 425907 w 1776580"/>
                  <a:gd name="connsiteY1690" fmla="*/ 2192549 h 2296553"/>
                  <a:gd name="connsiteX1691" fmla="*/ 521240 w 1776580"/>
                  <a:gd name="connsiteY1691" fmla="*/ 2192549 h 2296553"/>
                  <a:gd name="connsiteX1692" fmla="*/ 521240 w 1776580"/>
                  <a:gd name="connsiteY1692" fmla="*/ 2287882 h 2296553"/>
                  <a:gd name="connsiteX1693" fmla="*/ 425907 w 1776580"/>
                  <a:gd name="connsiteY1693" fmla="*/ 2287882 h 2296553"/>
                  <a:gd name="connsiteX1694" fmla="*/ 425907 w 1776580"/>
                  <a:gd name="connsiteY1694" fmla="*/ 2192549 h 2296553"/>
                  <a:gd name="connsiteX1695" fmla="*/ 529901 w 1776580"/>
                  <a:gd name="connsiteY1695" fmla="*/ 2192549 h 2296553"/>
                  <a:gd name="connsiteX1696" fmla="*/ 625234 w 1776580"/>
                  <a:gd name="connsiteY1696" fmla="*/ 2192549 h 2296553"/>
                  <a:gd name="connsiteX1697" fmla="*/ 625234 w 1776580"/>
                  <a:gd name="connsiteY1697" fmla="*/ 2287882 h 2296553"/>
                  <a:gd name="connsiteX1698" fmla="*/ 529901 w 1776580"/>
                  <a:gd name="connsiteY1698" fmla="*/ 2287882 h 2296553"/>
                  <a:gd name="connsiteX1699" fmla="*/ 529901 w 1776580"/>
                  <a:gd name="connsiteY1699" fmla="*/ 2192549 h 2296553"/>
                  <a:gd name="connsiteX1700" fmla="*/ 633896 w 1776580"/>
                  <a:gd name="connsiteY1700" fmla="*/ 2192549 h 2296553"/>
                  <a:gd name="connsiteX1701" fmla="*/ 729229 w 1776580"/>
                  <a:gd name="connsiteY1701" fmla="*/ 2192549 h 2296553"/>
                  <a:gd name="connsiteX1702" fmla="*/ 729229 w 1776580"/>
                  <a:gd name="connsiteY1702" fmla="*/ 2287882 h 2296553"/>
                  <a:gd name="connsiteX1703" fmla="*/ 633896 w 1776580"/>
                  <a:gd name="connsiteY1703" fmla="*/ 2287882 h 2296553"/>
                  <a:gd name="connsiteX1704" fmla="*/ 633896 w 1776580"/>
                  <a:gd name="connsiteY1704" fmla="*/ 2192549 h 2296553"/>
                  <a:gd name="connsiteX1705" fmla="*/ 737891 w 1776580"/>
                  <a:gd name="connsiteY1705" fmla="*/ 2192549 h 2296553"/>
                  <a:gd name="connsiteX1706" fmla="*/ 833224 w 1776580"/>
                  <a:gd name="connsiteY1706" fmla="*/ 2192549 h 2296553"/>
                  <a:gd name="connsiteX1707" fmla="*/ 833224 w 1776580"/>
                  <a:gd name="connsiteY1707" fmla="*/ 2287882 h 2296553"/>
                  <a:gd name="connsiteX1708" fmla="*/ 737891 w 1776580"/>
                  <a:gd name="connsiteY1708" fmla="*/ 2287882 h 2296553"/>
                  <a:gd name="connsiteX1709" fmla="*/ 737891 w 1776580"/>
                  <a:gd name="connsiteY1709" fmla="*/ 2192549 h 2296553"/>
                  <a:gd name="connsiteX1710" fmla="*/ 841885 w 1776580"/>
                  <a:gd name="connsiteY1710" fmla="*/ 2192549 h 2296553"/>
                  <a:gd name="connsiteX1711" fmla="*/ 937218 w 1776580"/>
                  <a:gd name="connsiteY1711" fmla="*/ 2192549 h 2296553"/>
                  <a:gd name="connsiteX1712" fmla="*/ 937218 w 1776580"/>
                  <a:gd name="connsiteY1712" fmla="*/ 2287882 h 2296553"/>
                  <a:gd name="connsiteX1713" fmla="*/ 841885 w 1776580"/>
                  <a:gd name="connsiteY1713" fmla="*/ 2287882 h 2296553"/>
                  <a:gd name="connsiteX1714" fmla="*/ 841885 w 1776580"/>
                  <a:gd name="connsiteY1714" fmla="*/ 2192549 h 2296553"/>
                  <a:gd name="connsiteX1715" fmla="*/ 945880 w 1776580"/>
                  <a:gd name="connsiteY1715" fmla="*/ 2192549 h 2296553"/>
                  <a:gd name="connsiteX1716" fmla="*/ 1041213 w 1776580"/>
                  <a:gd name="connsiteY1716" fmla="*/ 2192549 h 2296553"/>
                  <a:gd name="connsiteX1717" fmla="*/ 1041213 w 1776580"/>
                  <a:gd name="connsiteY1717" fmla="*/ 2287882 h 2296553"/>
                  <a:gd name="connsiteX1718" fmla="*/ 945880 w 1776580"/>
                  <a:gd name="connsiteY1718" fmla="*/ 2287882 h 2296553"/>
                  <a:gd name="connsiteX1719" fmla="*/ 945880 w 1776580"/>
                  <a:gd name="connsiteY1719" fmla="*/ 2192549 h 2296553"/>
                  <a:gd name="connsiteX1720" fmla="*/ 1049875 w 1776580"/>
                  <a:gd name="connsiteY1720" fmla="*/ 2192549 h 2296553"/>
                  <a:gd name="connsiteX1721" fmla="*/ 1145208 w 1776580"/>
                  <a:gd name="connsiteY1721" fmla="*/ 2192549 h 2296553"/>
                  <a:gd name="connsiteX1722" fmla="*/ 1145208 w 1776580"/>
                  <a:gd name="connsiteY1722" fmla="*/ 2287882 h 2296553"/>
                  <a:gd name="connsiteX1723" fmla="*/ 1049875 w 1776580"/>
                  <a:gd name="connsiteY1723" fmla="*/ 2287882 h 2296553"/>
                  <a:gd name="connsiteX1724" fmla="*/ 1049875 w 1776580"/>
                  <a:gd name="connsiteY1724" fmla="*/ 2192549 h 2296553"/>
                  <a:gd name="connsiteX1725" fmla="*/ 1153869 w 1776580"/>
                  <a:gd name="connsiteY1725" fmla="*/ 2192549 h 2296553"/>
                  <a:gd name="connsiteX1726" fmla="*/ 1249202 w 1776580"/>
                  <a:gd name="connsiteY1726" fmla="*/ 2192549 h 2296553"/>
                  <a:gd name="connsiteX1727" fmla="*/ 1249202 w 1776580"/>
                  <a:gd name="connsiteY1727" fmla="*/ 2287882 h 2296553"/>
                  <a:gd name="connsiteX1728" fmla="*/ 1153869 w 1776580"/>
                  <a:gd name="connsiteY1728" fmla="*/ 2287882 h 2296553"/>
                  <a:gd name="connsiteX1729" fmla="*/ 1153869 w 1776580"/>
                  <a:gd name="connsiteY1729" fmla="*/ 2192549 h 2296553"/>
                  <a:gd name="connsiteX1730" fmla="*/ 1257864 w 1776580"/>
                  <a:gd name="connsiteY1730" fmla="*/ 2192549 h 2296553"/>
                  <a:gd name="connsiteX1731" fmla="*/ 1353197 w 1776580"/>
                  <a:gd name="connsiteY1731" fmla="*/ 2192549 h 2296553"/>
                  <a:gd name="connsiteX1732" fmla="*/ 1353197 w 1776580"/>
                  <a:gd name="connsiteY1732" fmla="*/ 2287882 h 2296553"/>
                  <a:gd name="connsiteX1733" fmla="*/ 1257864 w 1776580"/>
                  <a:gd name="connsiteY1733" fmla="*/ 2287882 h 2296553"/>
                  <a:gd name="connsiteX1734" fmla="*/ 1257864 w 1776580"/>
                  <a:gd name="connsiteY1734" fmla="*/ 2192549 h 2296553"/>
                  <a:gd name="connsiteX1735" fmla="*/ 1361859 w 1776580"/>
                  <a:gd name="connsiteY1735" fmla="*/ 2192549 h 2296553"/>
                  <a:gd name="connsiteX1736" fmla="*/ 1457192 w 1776580"/>
                  <a:gd name="connsiteY1736" fmla="*/ 2192549 h 2296553"/>
                  <a:gd name="connsiteX1737" fmla="*/ 1457192 w 1776580"/>
                  <a:gd name="connsiteY1737" fmla="*/ 2287882 h 2296553"/>
                  <a:gd name="connsiteX1738" fmla="*/ 1361859 w 1776580"/>
                  <a:gd name="connsiteY1738" fmla="*/ 2287882 h 2296553"/>
                  <a:gd name="connsiteX1739" fmla="*/ 1361859 w 1776580"/>
                  <a:gd name="connsiteY1739" fmla="*/ 2192549 h 2296553"/>
                  <a:gd name="connsiteX1740" fmla="*/ 1465853 w 1776580"/>
                  <a:gd name="connsiteY1740" fmla="*/ 2192549 h 2296553"/>
                  <a:gd name="connsiteX1741" fmla="*/ 1561186 w 1776580"/>
                  <a:gd name="connsiteY1741" fmla="*/ 2192549 h 2296553"/>
                  <a:gd name="connsiteX1742" fmla="*/ 1561186 w 1776580"/>
                  <a:gd name="connsiteY1742" fmla="*/ 2287882 h 2296553"/>
                  <a:gd name="connsiteX1743" fmla="*/ 1465853 w 1776580"/>
                  <a:gd name="connsiteY1743" fmla="*/ 2287882 h 2296553"/>
                  <a:gd name="connsiteX1744" fmla="*/ 1465853 w 1776580"/>
                  <a:gd name="connsiteY1744" fmla="*/ 2192549 h 2296553"/>
                  <a:gd name="connsiteX1745" fmla="*/ 1569848 w 1776580"/>
                  <a:gd name="connsiteY1745" fmla="*/ 2192549 h 2296553"/>
                  <a:gd name="connsiteX1746" fmla="*/ 1665181 w 1776580"/>
                  <a:gd name="connsiteY1746" fmla="*/ 2192549 h 2296553"/>
                  <a:gd name="connsiteX1747" fmla="*/ 1665181 w 1776580"/>
                  <a:gd name="connsiteY1747" fmla="*/ 2287882 h 2296553"/>
                  <a:gd name="connsiteX1748" fmla="*/ 1569848 w 1776580"/>
                  <a:gd name="connsiteY1748" fmla="*/ 2287882 h 2296553"/>
                  <a:gd name="connsiteX1749" fmla="*/ 1569848 w 1776580"/>
                  <a:gd name="connsiteY1749" fmla="*/ 2192549 h 2296553"/>
                  <a:gd name="connsiteX1750" fmla="*/ 1569848 w 1776580"/>
                  <a:gd name="connsiteY1750" fmla="*/ 2183888 h 2296553"/>
                  <a:gd name="connsiteX1751" fmla="*/ 1569848 w 1776580"/>
                  <a:gd name="connsiteY1751" fmla="*/ 2088555 h 2296553"/>
                  <a:gd name="connsiteX1752" fmla="*/ 1665181 w 1776580"/>
                  <a:gd name="connsiteY1752" fmla="*/ 2088555 h 2296553"/>
                  <a:gd name="connsiteX1753" fmla="*/ 1665181 w 1776580"/>
                  <a:gd name="connsiteY1753" fmla="*/ 2183888 h 2296553"/>
                  <a:gd name="connsiteX1754" fmla="*/ 1569848 w 1776580"/>
                  <a:gd name="connsiteY1754" fmla="*/ 2183888 h 2296553"/>
                  <a:gd name="connsiteX1755" fmla="*/ 1673843 w 1776580"/>
                  <a:gd name="connsiteY1755" fmla="*/ 2088555 h 2296553"/>
                  <a:gd name="connsiteX1756" fmla="*/ 1767909 w 1776580"/>
                  <a:gd name="connsiteY1756" fmla="*/ 2088555 h 2296553"/>
                  <a:gd name="connsiteX1757" fmla="*/ 1767909 w 1776580"/>
                  <a:gd name="connsiteY1757" fmla="*/ 2183888 h 2296553"/>
                  <a:gd name="connsiteX1758" fmla="*/ 1673843 w 1776580"/>
                  <a:gd name="connsiteY1758" fmla="*/ 2183888 h 2296553"/>
                  <a:gd name="connsiteX1759" fmla="*/ 1673843 w 1776580"/>
                  <a:gd name="connsiteY1759" fmla="*/ 2088555 h 2296553"/>
                  <a:gd name="connsiteX1760" fmla="*/ 1673843 w 1776580"/>
                  <a:gd name="connsiteY1760" fmla="*/ 2079893 h 2296553"/>
                  <a:gd name="connsiteX1761" fmla="*/ 1673843 w 1776580"/>
                  <a:gd name="connsiteY1761" fmla="*/ 1984560 h 2296553"/>
                  <a:gd name="connsiteX1762" fmla="*/ 1767909 w 1776580"/>
                  <a:gd name="connsiteY1762" fmla="*/ 1984560 h 2296553"/>
                  <a:gd name="connsiteX1763" fmla="*/ 1767909 w 1776580"/>
                  <a:gd name="connsiteY1763" fmla="*/ 2079893 h 2296553"/>
                  <a:gd name="connsiteX1764" fmla="*/ 1673843 w 1776580"/>
                  <a:gd name="connsiteY1764" fmla="*/ 2079893 h 2296553"/>
                  <a:gd name="connsiteX1765" fmla="*/ 1767909 w 1776580"/>
                  <a:gd name="connsiteY1765" fmla="*/ 1975898 h 2296553"/>
                  <a:gd name="connsiteX1766" fmla="*/ 1673843 w 1776580"/>
                  <a:gd name="connsiteY1766" fmla="*/ 1975898 h 2296553"/>
                  <a:gd name="connsiteX1767" fmla="*/ 1673843 w 1776580"/>
                  <a:gd name="connsiteY1767" fmla="*/ 1880565 h 2296553"/>
                  <a:gd name="connsiteX1768" fmla="*/ 1767909 w 1776580"/>
                  <a:gd name="connsiteY1768" fmla="*/ 1880565 h 2296553"/>
                  <a:gd name="connsiteX1769" fmla="*/ 1767909 w 1776580"/>
                  <a:gd name="connsiteY1769" fmla="*/ 1975898 h 2296553"/>
                  <a:gd name="connsiteX1770" fmla="*/ 1673843 w 1776580"/>
                  <a:gd name="connsiteY1770" fmla="*/ 1871904 h 2296553"/>
                  <a:gd name="connsiteX1771" fmla="*/ 1673843 w 1776580"/>
                  <a:gd name="connsiteY1771" fmla="*/ 1776571 h 2296553"/>
                  <a:gd name="connsiteX1772" fmla="*/ 1767909 w 1776580"/>
                  <a:gd name="connsiteY1772" fmla="*/ 1776571 h 2296553"/>
                  <a:gd name="connsiteX1773" fmla="*/ 1767909 w 1776580"/>
                  <a:gd name="connsiteY1773" fmla="*/ 1871904 h 2296553"/>
                  <a:gd name="connsiteX1774" fmla="*/ 1673843 w 1776580"/>
                  <a:gd name="connsiteY1774" fmla="*/ 1871904 h 2296553"/>
                  <a:gd name="connsiteX1775" fmla="*/ 1767909 w 1776580"/>
                  <a:gd name="connsiteY1775" fmla="*/ 1767909 h 2296553"/>
                  <a:gd name="connsiteX1776" fmla="*/ 1673843 w 1776580"/>
                  <a:gd name="connsiteY1776" fmla="*/ 1767909 h 2296553"/>
                  <a:gd name="connsiteX1777" fmla="*/ 1673843 w 1776580"/>
                  <a:gd name="connsiteY1777" fmla="*/ 1672576 h 2296553"/>
                  <a:gd name="connsiteX1778" fmla="*/ 1767909 w 1776580"/>
                  <a:gd name="connsiteY1778" fmla="*/ 1672576 h 2296553"/>
                  <a:gd name="connsiteX1779" fmla="*/ 1767909 w 1776580"/>
                  <a:gd name="connsiteY1779" fmla="*/ 1767909 h 2296553"/>
                  <a:gd name="connsiteX1780" fmla="*/ 1673843 w 1776580"/>
                  <a:gd name="connsiteY1780" fmla="*/ 1663914 h 2296553"/>
                  <a:gd name="connsiteX1781" fmla="*/ 1673843 w 1776580"/>
                  <a:gd name="connsiteY1781" fmla="*/ 1568581 h 2296553"/>
                  <a:gd name="connsiteX1782" fmla="*/ 1767909 w 1776580"/>
                  <a:gd name="connsiteY1782" fmla="*/ 1568581 h 2296553"/>
                  <a:gd name="connsiteX1783" fmla="*/ 1767909 w 1776580"/>
                  <a:gd name="connsiteY1783" fmla="*/ 1663914 h 2296553"/>
                  <a:gd name="connsiteX1784" fmla="*/ 1673843 w 1776580"/>
                  <a:gd name="connsiteY1784" fmla="*/ 1663914 h 2296553"/>
                  <a:gd name="connsiteX1785" fmla="*/ 1767909 w 1776580"/>
                  <a:gd name="connsiteY1785" fmla="*/ 1559920 h 2296553"/>
                  <a:gd name="connsiteX1786" fmla="*/ 1673843 w 1776580"/>
                  <a:gd name="connsiteY1786" fmla="*/ 1559920 h 2296553"/>
                  <a:gd name="connsiteX1787" fmla="*/ 1673843 w 1776580"/>
                  <a:gd name="connsiteY1787" fmla="*/ 1464587 h 2296553"/>
                  <a:gd name="connsiteX1788" fmla="*/ 1767909 w 1776580"/>
                  <a:gd name="connsiteY1788" fmla="*/ 1464587 h 2296553"/>
                  <a:gd name="connsiteX1789" fmla="*/ 1767909 w 1776580"/>
                  <a:gd name="connsiteY1789" fmla="*/ 1559920 h 2296553"/>
                  <a:gd name="connsiteX1790" fmla="*/ 1673843 w 1776580"/>
                  <a:gd name="connsiteY1790" fmla="*/ 1455925 h 2296553"/>
                  <a:gd name="connsiteX1791" fmla="*/ 1673843 w 1776580"/>
                  <a:gd name="connsiteY1791" fmla="*/ 1360592 h 2296553"/>
                  <a:gd name="connsiteX1792" fmla="*/ 1767909 w 1776580"/>
                  <a:gd name="connsiteY1792" fmla="*/ 1360592 h 2296553"/>
                  <a:gd name="connsiteX1793" fmla="*/ 1767909 w 1776580"/>
                  <a:gd name="connsiteY1793" fmla="*/ 1455925 h 2296553"/>
                  <a:gd name="connsiteX1794" fmla="*/ 1673843 w 1776580"/>
                  <a:gd name="connsiteY1794" fmla="*/ 1455925 h 2296553"/>
                  <a:gd name="connsiteX1795" fmla="*/ 1767909 w 1776580"/>
                  <a:gd name="connsiteY1795" fmla="*/ 1351930 h 2296553"/>
                  <a:gd name="connsiteX1796" fmla="*/ 1673843 w 1776580"/>
                  <a:gd name="connsiteY1796" fmla="*/ 1351930 h 2296553"/>
                  <a:gd name="connsiteX1797" fmla="*/ 1673843 w 1776580"/>
                  <a:gd name="connsiteY1797" fmla="*/ 1256597 h 2296553"/>
                  <a:gd name="connsiteX1798" fmla="*/ 1767909 w 1776580"/>
                  <a:gd name="connsiteY1798" fmla="*/ 1256597 h 2296553"/>
                  <a:gd name="connsiteX1799" fmla="*/ 1767909 w 1776580"/>
                  <a:gd name="connsiteY1799" fmla="*/ 1351930 h 2296553"/>
                  <a:gd name="connsiteX1800" fmla="*/ 1673843 w 1776580"/>
                  <a:gd name="connsiteY1800" fmla="*/ 1247936 h 2296553"/>
                  <a:gd name="connsiteX1801" fmla="*/ 1673843 w 1776580"/>
                  <a:gd name="connsiteY1801" fmla="*/ 1152603 h 2296553"/>
                  <a:gd name="connsiteX1802" fmla="*/ 1767909 w 1776580"/>
                  <a:gd name="connsiteY1802" fmla="*/ 1152603 h 2296553"/>
                  <a:gd name="connsiteX1803" fmla="*/ 1767909 w 1776580"/>
                  <a:gd name="connsiteY1803" fmla="*/ 1247936 h 2296553"/>
                  <a:gd name="connsiteX1804" fmla="*/ 1673843 w 1776580"/>
                  <a:gd name="connsiteY1804" fmla="*/ 1247936 h 2296553"/>
                  <a:gd name="connsiteX1805" fmla="*/ 1767909 w 1776580"/>
                  <a:gd name="connsiteY1805" fmla="*/ 1143941 h 2296553"/>
                  <a:gd name="connsiteX1806" fmla="*/ 1673843 w 1776580"/>
                  <a:gd name="connsiteY1806" fmla="*/ 1143941 h 2296553"/>
                  <a:gd name="connsiteX1807" fmla="*/ 1673843 w 1776580"/>
                  <a:gd name="connsiteY1807" fmla="*/ 1048608 h 2296553"/>
                  <a:gd name="connsiteX1808" fmla="*/ 1767909 w 1776580"/>
                  <a:gd name="connsiteY1808" fmla="*/ 1048608 h 2296553"/>
                  <a:gd name="connsiteX1809" fmla="*/ 1767909 w 1776580"/>
                  <a:gd name="connsiteY1809" fmla="*/ 1143941 h 2296553"/>
                  <a:gd name="connsiteX1810" fmla="*/ 1673843 w 1776580"/>
                  <a:gd name="connsiteY1810" fmla="*/ 1039946 h 2296553"/>
                  <a:gd name="connsiteX1811" fmla="*/ 1673843 w 1776580"/>
                  <a:gd name="connsiteY1811" fmla="*/ 944613 h 2296553"/>
                  <a:gd name="connsiteX1812" fmla="*/ 1767909 w 1776580"/>
                  <a:gd name="connsiteY1812" fmla="*/ 944613 h 2296553"/>
                  <a:gd name="connsiteX1813" fmla="*/ 1767909 w 1776580"/>
                  <a:gd name="connsiteY1813" fmla="*/ 1039946 h 2296553"/>
                  <a:gd name="connsiteX1814" fmla="*/ 1673843 w 1776580"/>
                  <a:gd name="connsiteY1814" fmla="*/ 1039946 h 2296553"/>
                  <a:gd name="connsiteX1815" fmla="*/ 1767909 w 1776580"/>
                  <a:gd name="connsiteY1815" fmla="*/ 935952 h 2296553"/>
                  <a:gd name="connsiteX1816" fmla="*/ 1673843 w 1776580"/>
                  <a:gd name="connsiteY1816" fmla="*/ 935952 h 2296553"/>
                  <a:gd name="connsiteX1817" fmla="*/ 1673843 w 1776580"/>
                  <a:gd name="connsiteY1817" fmla="*/ 840619 h 2296553"/>
                  <a:gd name="connsiteX1818" fmla="*/ 1767909 w 1776580"/>
                  <a:gd name="connsiteY1818" fmla="*/ 840619 h 2296553"/>
                  <a:gd name="connsiteX1819" fmla="*/ 1767909 w 1776580"/>
                  <a:gd name="connsiteY1819" fmla="*/ 935952 h 2296553"/>
                  <a:gd name="connsiteX1820" fmla="*/ 1673843 w 1776580"/>
                  <a:gd name="connsiteY1820" fmla="*/ 831957 h 2296553"/>
                  <a:gd name="connsiteX1821" fmla="*/ 1673843 w 1776580"/>
                  <a:gd name="connsiteY1821" fmla="*/ 736624 h 2296553"/>
                  <a:gd name="connsiteX1822" fmla="*/ 1767909 w 1776580"/>
                  <a:gd name="connsiteY1822" fmla="*/ 736624 h 2296553"/>
                  <a:gd name="connsiteX1823" fmla="*/ 1767909 w 1776580"/>
                  <a:gd name="connsiteY1823" fmla="*/ 831957 h 2296553"/>
                  <a:gd name="connsiteX1824" fmla="*/ 1673843 w 1776580"/>
                  <a:gd name="connsiteY1824" fmla="*/ 831957 h 2296553"/>
                  <a:gd name="connsiteX1825" fmla="*/ 1767909 w 1776580"/>
                  <a:gd name="connsiteY1825" fmla="*/ 727963 h 2296553"/>
                  <a:gd name="connsiteX1826" fmla="*/ 1673843 w 1776580"/>
                  <a:gd name="connsiteY1826" fmla="*/ 727963 h 2296553"/>
                  <a:gd name="connsiteX1827" fmla="*/ 1673843 w 1776580"/>
                  <a:gd name="connsiteY1827" fmla="*/ 632629 h 2296553"/>
                  <a:gd name="connsiteX1828" fmla="*/ 1767909 w 1776580"/>
                  <a:gd name="connsiteY1828" fmla="*/ 632629 h 2296553"/>
                  <a:gd name="connsiteX1829" fmla="*/ 1767909 w 1776580"/>
                  <a:gd name="connsiteY1829" fmla="*/ 727963 h 2296553"/>
                  <a:gd name="connsiteX1830" fmla="*/ 1673843 w 1776580"/>
                  <a:gd name="connsiteY1830" fmla="*/ 623968 h 2296553"/>
                  <a:gd name="connsiteX1831" fmla="*/ 1673843 w 1776580"/>
                  <a:gd name="connsiteY1831" fmla="*/ 528635 h 2296553"/>
                  <a:gd name="connsiteX1832" fmla="*/ 1767909 w 1776580"/>
                  <a:gd name="connsiteY1832" fmla="*/ 528635 h 2296553"/>
                  <a:gd name="connsiteX1833" fmla="*/ 1767909 w 1776580"/>
                  <a:gd name="connsiteY1833" fmla="*/ 623968 h 2296553"/>
                  <a:gd name="connsiteX1834" fmla="*/ 1673843 w 1776580"/>
                  <a:gd name="connsiteY1834" fmla="*/ 623968 h 2296553"/>
                  <a:gd name="connsiteX1835" fmla="*/ 1767909 w 1776580"/>
                  <a:gd name="connsiteY1835" fmla="*/ 519973 h 2296553"/>
                  <a:gd name="connsiteX1836" fmla="*/ 1673843 w 1776580"/>
                  <a:gd name="connsiteY1836" fmla="*/ 519973 h 2296553"/>
                  <a:gd name="connsiteX1837" fmla="*/ 1673843 w 1776580"/>
                  <a:gd name="connsiteY1837" fmla="*/ 424640 h 2296553"/>
                  <a:gd name="connsiteX1838" fmla="*/ 1767909 w 1776580"/>
                  <a:gd name="connsiteY1838" fmla="*/ 424640 h 2296553"/>
                  <a:gd name="connsiteX1839" fmla="*/ 1767909 w 1776580"/>
                  <a:gd name="connsiteY1839" fmla="*/ 519973 h 2296553"/>
                  <a:gd name="connsiteX1840" fmla="*/ 1673843 w 1776580"/>
                  <a:gd name="connsiteY1840" fmla="*/ 415979 h 2296553"/>
                  <a:gd name="connsiteX1841" fmla="*/ 1673843 w 1776580"/>
                  <a:gd name="connsiteY1841" fmla="*/ 320646 h 2296553"/>
                  <a:gd name="connsiteX1842" fmla="*/ 1767909 w 1776580"/>
                  <a:gd name="connsiteY1842" fmla="*/ 320646 h 2296553"/>
                  <a:gd name="connsiteX1843" fmla="*/ 1767909 w 1776580"/>
                  <a:gd name="connsiteY1843" fmla="*/ 415979 h 2296553"/>
                  <a:gd name="connsiteX1844" fmla="*/ 1673843 w 1776580"/>
                  <a:gd name="connsiteY1844" fmla="*/ 415979 h 2296553"/>
                  <a:gd name="connsiteX1845" fmla="*/ 1767909 w 1776580"/>
                  <a:gd name="connsiteY1845" fmla="*/ 311984 h 2296553"/>
                  <a:gd name="connsiteX1846" fmla="*/ 1673843 w 1776580"/>
                  <a:gd name="connsiteY1846" fmla="*/ 311984 h 2296553"/>
                  <a:gd name="connsiteX1847" fmla="*/ 1673843 w 1776580"/>
                  <a:gd name="connsiteY1847" fmla="*/ 216651 h 2296553"/>
                  <a:gd name="connsiteX1848" fmla="*/ 1767909 w 1776580"/>
                  <a:gd name="connsiteY1848" fmla="*/ 216651 h 2296553"/>
                  <a:gd name="connsiteX1849" fmla="*/ 1767909 w 1776580"/>
                  <a:gd name="connsiteY1849" fmla="*/ 311984 h 2296553"/>
                  <a:gd name="connsiteX1850" fmla="*/ 1673843 w 1776580"/>
                  <a:gd name="connsiteY1850" fmla="*/ 207989 h 2296553"/>
                  <a:gd name="connsiteX1851" fmla="*/ 1673843 w 1776580"/>
                  <a:gd name="connsiteY1851" fmla="*/ 112656 h 2296553"/>
                  <a:gd name="connsiteX1852" fmla="*/ 1767909 w 1776580"/>
                  <a:gd name="connsiteY1852" fmla="*/ 112656 h 2296553"/>
                  <a:gd name="connsiteX1853" fmla="*/ 1767909 w 1776580"/>
                  <a:gd name="connsiteY1853" fmla="*/ 207989 h 2296553"/>
                  <a:gd name="connsiteX1854" fmla="*/ 1673843 w 1776580"/>
                  <a:gd name="connsiteY1854" fmla="*/ 207989 h 2296553"/>
                  <a:gd name="connsiteX1855" fmla="*/ 1767909 w 1776580"/>
                  <a:gd name="connsiteY1855" fmla="*/ 103995 h 2296553"/>
                  <a:gd name="connsiteX1856" fmla="*/ 1673843 w 1776580"/>
                  <a:gd name="connsiteY1856" fmla="*/ 103995 h 2296553"/>
                  <a:gd name="connsiteX1857" fmla="*/ 1673843 w 1776580"/>
                  <a:gd name="connsiteY1857" fmla="*/ 8662 h 2296553"/>
                  <a:gd name="connsiteX1858" fmla="*/ 1767909 w 1776580"/>
                  <a:gd name="connsiteY1858" fmla="*/ 8662 h 2296553"/>
                  <a:gd name="connsiteX1859" fmla="*/ 1767909 w 1776580"/>
                  <a:gd name="connsiteY1859" fmla="*/ 103995 h 2296553"/>
                  <a:gd name="connsiteX1860" fmla="*/ 105252 w 1776580"/>
                  <a:gd name="connsiteY1860" fmla="*/ 8662 h 2296553"/>
                  <a:gd name="connsiteX1861" fmla="*/ 105252 w 1776580"/>
                  <a:gd name="connsiteY1861" fmla="*/ 103995 h 2296553"/>
                  <a:gd name="connsiteX1862" fmla="*/ 8662 w 1776580"/>
                  <a:gd name="connsiteY1862" fmla="*/ 103995 h 2296553"/>
                  <a:gd name="connsiteX1863" fmla="*/ 8662 w 1776580"/>
                  <a:gd name="connsiteY1863" fmla="*/ 8662 h 2296553"/>
                  <a:gd name="connsiteX1864" fmla="*/ 105252 w 1776580"/>
                  <a:gd name="connsiteY1864" fmla="*/ 8662 h 2296553"/>
                  <a:gd name="connsiteX1865" fmla="*/ 8662 w 1776580"/>
                  <a:gd name="connsiteY1865" fmla="*/ 2192549 h 2296553"/>
                  <a:gd name="connsiteX1866" fmla="*/ 105252 w 1776580"/>
                  <a:gd name="connsiteY1866" fmla="*/ 2192549 h 2296553"/>
                  <a:gd name="connsiteX1867" fmla="*/ 105252 w 1776580"/>
                  <a:gd name="connsiteY1867" fmla="*/ 2287882 h 2296553"/>
                  <a:gd name="connsiteX1868" fmla="*/ 8662 w 1776580"/>
                  <a:gd name="connsiteY1868" fmla="*/ 2287882 h 2296553"/>
                  <a:gd name="connsiteX1869" fmla="*/ 8662 w 1776580"/>
                  <a:gd name="connsiteY1869" fmla="*/ 2192549 h 2296553"/>
                  <a:gd name="connsiteX1870" fmla="*/ 1673843 w 1776580"/>
                  <a:gd name="connsiteY1870" fmla="*/ 2287882 h 2296553"/>
                  <a:gd name="connsiteX1871" fmla="*/ 1673843 w 1776580"/>
                  <a:gd name="connsiteY1871" fmla="*/ 2192549 h 2296553"/>
                  <a:gd name="connsiteX1872" fmla="*/ 1767909 w 1776580"/>
                  <a:gd name="connsiteY1872" fmla="*/ 2192549 h 2296553"/>
                  <a:gd name="connsiteX1873" fmla="*/ 1767909 w 1776580"/>
                  <a:gd name="connsiteY1873" fmla="*/ 2287882 h 2296553"/>
                  <a:gd name="connsiteX1874" fmla="*/ 1673843 w 1776580"/>
                  <a:gd name="connsiteY1874" fmla="*/ 2287882 h 2296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  <a:cxn ang="0">
                    <a:pos x="connsiteX1348" y="connsiteY1348"/>
                  </a:cxn>
                  <a:cxn ang="0">
                    <a:pos x="connsiteX1349" y="connsiteY1349"/>
                  </a:cxn>
                  <a:cxn ang="0">
                    <a:pos x="connsiteX1350" y="connsiteY1350"/>
                  </a:cxn>
                  <a:cxn ang="0">
                    <a:pos x="connsiteX1351" y="connsiteY1351"/>
                  </a:cxn>
                  <a:cxn ang="0">
                    <a:pos x="connsiteX1352" y="connsiteY1352"/>
                  </a:cxn>
                  <a:cxn ang="0">
                    <a:pos x="connsiteX1353" y="connsiteY1353"/>
                  </a:cxn>
                  <a:cxn ang="0">
                    <a:pos x="connsiteX1354" y="connsiteY1354"/>
                  </a:cxn>
                  <a:cxn ang="0">
                    <a:pos x="connsiteX1355" y="connsiteY1355"/>
                  </a:cxn>
                  <a:cxn ang="0">
                    <a:pos x="connsiteX1356" y="connsiteY1356"/>
                  </a:cxn>
                  <a:cxn ang="0">
                    <a:pos x="connsiteX1357" y="connsiteY1357"/>
                  </a:cxn>
                  <a:cxn ang="0">
                    <a:pos x="connsiteX1358" y="connsiteY1358"/>
                  </a:cxn>
                  <a:cxn ang="0">
                    <a:pos x="connsiteX1359" y="connsiteY1359"/>
                  </a:cxn>
                  <a:cxn ang="0">
                    <a:pos x="connsiteX1360" y="connsiteY1360"/>
                  </a:cxn>
                  <a:cxn ang="0">
                    <a:pos x="connsiteX1361" y="connsiteY1361"/>
                  </a:cxn>
                  <a:cxn ang="0">
                    <a:pos x="connsiteX1362" y="connsiteY1362"/>
                  </a:cxn>
                  <a:cxn ang="0">
                    <a:pos x="connsiteX1363" y="connsiteY1363"/>
                  </a:cxn>
                  <a:cxn ang="0">
                    <a:pos x="connsiteX1364" y="connsiteY1364"/>
                  </a:cxn>
                  <a:cxn ang="0">
                    <a:pos x="connsiteX1365" y="connsiteY1365"/>
                  </a:cxn>
                  <a:cxn ang="0">
                    <a:pos x="connsiteX1366" y="connsiteY1366"/>
                  </a:cxn>
                  <a:cxn ang="0">
                    <a:pos x="connsiteX1367" y="connsiteY1367"/>
                  </a:cxn>
                  <a:cxn ang="0">
                    <a:pos x="connsiteX1368" y="connsiteY1368"/>
                  </a:cxn>
                  <a:cxn ang="0">
                    <a:pos x="connsiteX1369" y="connsiteY1369"/>
                  </a:cxn>
                  <a:cxn ang="0">
                    <a:pos x="connsiteX1370" y="connsiteY1370"/>
                  </a:cxn>
                  <a:cxn ang="0">
                    <a:pos x="connsiteX1371" y="connsiteY1371"/>
                  </a:cxn>
                  <a:cxn ang="0">
                    <a:pos x="connsiteX1372" y="connsiteY1372"/>
                  </a:cxn>
                  <a:cxn ang="0">
                    <a:pos x="connsiteX1373" y="connsiteY1373"/>
                  </a:cxn>
                  <a:cxn ang="0">
                    <a:pos x="connsiteX1374" y="connsiteY1374"/>
                  </a:cxn>
                  <a:cxn ang="0">
                    <a:pos x="connsiteX1375" y="connsiteY1375"/>
                  </a:cxn>
                  <a:cxn ang="0">
                    <a:pos x="connsiteX1376" y="connsiteY1376"/>
                  </a:cxn>
                  <a:cxn ang="0">
                    <a:pos x="connsiteX1377" y="connsiteY1377"/>
                  </a:cxn>
                  <a:cxn ang="0">
                    <a:pos x="connsiteX1378" y="connsiteY1378"/>
                  </a:cxn>
                  <a:cxn ang="0">
                    <a:pos x="connsiteX1379" y="connsiteY1379"/>
                  </a:cxn>
                  <a:cxn ang="0">
                    <a:pos x="connsiteX1380" y="connsiteY1380"/>
                  </a:cxn>
                  <a:cxn ang="0">
                    <a:pos x="connsiteX1381" y="connsiteY1381"/>
                  </a:cxn>
                  <a:cxn ang="0">
                    <a:pos x="connsiteX1382" y="connsiteY1382"/>
                  </a:cxn>
                  <a:cxn ang="0">
                    <a:pos x="connsiteX1383" y="connsiteY1383"/>
                  </a:cxn>
                  <a:cxn ang="0">
                    <a:pos x="connsiteX1384" y="connsiteY1384"/>
                  </a:cxn>
                  <a:cxn ang="0">
                    <a:pos x="connsiteX1385" y="connsiteY1385"/>
                  </a:cxn>
                  <a:cxn ang="0">
                    <a:pos x="connsiteX1386" y="connsiteY1386"/>
                  </a:cxn>
                  <a:cxn ang="0">
                    <a:pos x="connsiteX1387" y="connsiteY1387"/>
                  </a:cxn>
                  <a:cxn ang="0">
                    <a:pos x="connsiteX1388" y="connsiteY1388"/>
                  </a:cxn>
                  <a:cxn ang="0">
                    <a:pos x="connsiteX1389" y="connsiteY1389"/>
                  </a:cxn>
                  <a:cxn ang="0">
                    <a:pos x="connsiteX1390" y="connsiteY1390"/>
                  </a:cxn>
                  <a:cxn ang="0">
                    <a:pos x="connsiteX1391" y="connsiteY1391"/>
                  </a:cxn>
                  <a:cxn ang="0">
                    <a:pos x="connsiteX1392" y="connsiteY1392"/>
                  </a:cxn>
                  <a:cxn ang="0">
                    <a:pos x="connsiteX1393" y="connsiteY1393"/>
                  </a:cxn>
                  <a:cxn ang="0">
                    <a:pos x="connsiteX1394" y="connsiteY1394"/>
                  </a:cxn>
                  <a:cxn ang="0">
                    <a:pos x="connsiteX1395" y="connsiteY1395"/>
                  </a:cxn>
                  <a:cxn ang="0">
                    <a:pos x="connsiteX1396" y="connsiteY1396"/>
                  </a:cxn>
                  <a:cxn ang="0">
                    <a:pos x="connsiteX1397" y="connsiteY1397"/>
                  </a:cxn>
                  <a:cxn ang="0">
                    <a:pos x="connsiteX1398" y="connsiteY1398"/>
                  </a:cxn>
                  <a:cxn ang="0">
                    <a:pos x="connsiteX1399" y="connsiteY1399"/>
                  </a:cxn>
                  <a:cxn ang="0">
                    <a:pos x="connsiteX1400" y="connsiteY1400"/>
                  </a:cxn>
                  <a:cxn ang="0">
                    <a:pos x="connsiteX1401" y="connsiteY1401"/>
                  </a:cxn>
                  <a:cxn ang="0">
                    <a:pos x="connsiteX1402" y="connsiteY1402"/>
                  </a:cxn>
                  <a:cxn ang="0">
                    <a:pos x="connsiteX1403" y="connsiteY1403"/>
                  </a:cxn>
                  <a:cxn ang="0">
                    <a:pos x="connsiteX1404" y="connsiteY1404"/>
                  </a:cxn>
                  <a:cxn ang="0">
                    <a:pos x="connsiteX1405" y="connsiteY1405"/>
                  </a:cxn>
                  <a:cxn ang="0">
                    <a:pos x="connsiteX1406" y="connsiteY1406"/>
                  </a:cxn>
                  <a:cxn ang="0">
                    <a:pos x="connsiteX1407" y="connsiteY1407"/>
                  </a:cxn>
                  <a:cxn ang="0">
                    <a:pos x="connsiteX1408" y="connsiteY1408"/>
                  </a:cxn>
                  <a:cxn ang="0">
                    <a:pos x="connsiteX1409" y="connsiteY1409"/>
                  </a:cxn>
                  <a:cxn ang="0">
                    <a:pos x="connsiteX1410" y="connsiteY1410"/>
                  </a:cxn>
                  <a:cxn ang="0">
                    <a:pos x="connsiteX1411" y="connsiteY1411"/>
                  </a:cxn>
                  <a:cxn ang="0">
                    <a:pos x="connsiteX1412" y="connsiteY1412"/>
                  </a:cxn>
                  <a:cxn ang="0">
                    <a:pos x="connsiteX1413" y="connsiteY1413"/>
                  </a:cxn>
                  <a:cxn ang="0">
                    <a:pos x="connsiteX1414" y="connsiteY1414"/>
                  </a:cxn>
                  <a:cxn ang="0">
                    <a:pos x="connsiteX1415" y="connsiteY1415"/>
                  </a:cxn>
                  <a:cxn ang="0">
                    <a:pos x="connsiteX1416" y="connsiteY1416"/>
                  </a:cxn>
                  <a:cxn ang="0">
                    <a:pos x="connsiteX1417" y="connsiteY1417"/>
                  </a:cxn>
                  <a:cxn ang="0">
                    <a:pos x="connsiteX1418" y="connsiteY1418"/>
                  </a:cxn>
                  <a:cxn ang="0">
                    <a:pos x="connsiteX1419" y="connsiteY1419"/>
                  </a:cxn>
                  <a:cxn ang="0">
                    <a:pos x="connsiteX1420" y="connsiteY1420"/>
                  </a:cxn>
                  <a:cxn ang="0">
                    <a:pos x="connsiteX1421" y="connsiteY1421"/>
                  </a:cxn>
                  <a:cxn ang="0">
                    <a:pos x="connsiteX1422" y="connsiteY1422"/>
                  </a:cxn>
                  <a:cxn ang="0">
                    <a:pos x="connsiteX1423" y="connsiteY1423"/>
                  </a:cxn>
                  <a:cxn ang="0">
                    <a:pos x="connsiteX1424" y="connsiteY1424"/>
                  </a:cxn>
                  <a:cxn ang="0">
                    <a:pos x="connsiteX1425" y="connsiteY1425"/>
                  </a:cxn>
                  <a:cxn ang="0">
                    <a:pos x="connsiteX1426" y="connsiteY1426"/>
                  </a:cxn>
                  <a:cxn ang="0">
                    <a:pos x="connsiteX1427" y="connsiteY1427"/>
                  </a:cxn>
                  <a:cxn ang="0">
                    <a:pos x="connsiteX1428" y="connsiteY1428"/>
                  </a:cxn>
                  <a:cxn ang="0">
                    <a:pos x="connsiteX1429" y="connsiteY1429"/>
                  </a:cxn>
                  <a:cxn ang="0">
                    <a:pos x="connsiteX1430" y="connsiteY1430"/>
                  </a:cxn>
                  <a:cxn ang="0">
                    <a:pos x="connsiteX1431" y="connsiteY1431"/>
                  </a:cxn>
                  <a:cxn ang="0">
                    <a:pos x="connsiteX1432" y="connsiteY1432"/>
                  </a:cxn>
                  <a:cxn ang="0">
                    <a:pos x="connsiteX1433" y="connsiteY1433"/>
                  </a:cxn>
                  <a:cxn ang="0">
                    <a:pos x="connsiteX1434" y="connsiteY1434"/>
                  </a:cxn>
                  <a:cxn ang="0">
                    <a:pos x="connsiteX1435" y="connsiteY1435"/>
                  </a:cxn>
                  <a:cxn ang="0">
                    <a:pos x="connsiteX1436" y="connsiteY1436"/>
                  </a:cxn>
                  <a:cxn ang="0">
                    <a:pos x="connsiteX1437" y="connsiteY1437"/>
                  </a:cxn>
                  <a:cxn ang="0">
                    <a:pos x="connsiteX1438" y="connsiteY1438"/>
                  </a:cxn>
                  <a:cxn ang="0">
                    <a:pos x="connsiteX1439" y="connsiteY1439"/>
                  </a:cxn>
                  <a:cxn ang="0">
                    <a:pos x="connsiteX1440" y="connsiteY1440"/>
                  </a:cxn>
                  <a:cxn ang="0">
                    <a:pos x="connsiteX1441" y="connsiteY1441"/>
                  </a:cxn>
                  <a:cxn ang="0">
                    <a:pos x="connsiteX1442" y="connsiteY1442"/>
                  </a:cxn>
                  <a:cxn ang="0">
                    <a:pos x="connsiteX1443" y="connsiteY1443"/>
                  </a:cxn>
                  <a:cxn ang="0">
                    <a:pos x="connsiteX1444" y="connsiteY1444"/>
                  </a:cxn>
                  <a:cxn ang="0">
                    <a:pos x="connsiteX1445" y="connsiteY1445"/>
                  </a:cxn>
                  <a:cxn ang="0">
                    <a:pos x="connsiteX1446" y="connsiteY1446"/>
                  </a:cxn>
                  <a:cxn ang="0">
                    <a:pos x="connsiteX1447" y="connsiteY1447"/>
                  </a:cxn>
                  <a:cxn ang="0">
                    <a:pos x="connsiteX1448" y="connsiteY1448"/>
                  </a:cxn>
                  <a:cxn ang="0">
                    <a:pos x="connsiteX1449" y="connsiteY1449"/>
                  </a:cxn>
                  <a:cxn ang="0">
                    <a:pos x="connsiteX1450" y="connsiteY1450"/>
                  </a:cxn>
                  <a:cxn ang="0">
                    <a:pos x="connsiteX1451" y="connsiteY1451"/>
                  </a:cxn>
                  <a:cxn ang="0">
                    <a:pos x="connsiteX1452" y="connsiteY1452"/>
                  </a:cxn>
                  <a:cxn ang="0">
                    <a:pos x="connsiteX1453" y="connsiteY1453"/>
                  </a:cxn>
                  <a:cxn ang="0">
                    <a:pos x="connsiteX1454" y="connsiteY1454"/>
                  </a:cxn>
                  <a:cxn ang="0">
                    <a:pos x="connsiteX1455" y="connsiteY1455"/>
                  </a:cxn>
                  <a:cxn ang="0">
                    <a:pos x="connsiteX1456" y="connsiteY1456"/>
                  </a:cxn>
                  <a:cxn ang="0">
                    <a:pos x="connsiteX1457" y="connsiteY1457"/>
                  </a:cxn>
                  <a:cxn ang="0">
                    <a:pos x="connsiteX1458" y="connsiteY1458"/>
                  </a:cxn>
                  <a:cxn ang="0">
                    <a:pos x="connsiteX1459" y="connsiteY1459"/>
                  </a:cxn>
                  <a:cxn ang="0">
                    <a:pos x="connsiteX1460" y="connsiteY1460"/>
                  </a:cxn>
                  <a:cxn ang="0">
                    <a:pos x="connsiteX1461" y="connsiteY1461"/>
                  </a:cxn>
                  <a:cxn ang="0">
                    <a:pos x="connsiteX1462" y="connsiteY1462"/>
                  </a:cxn>
                  <a:cxn ang="0">
                    <a:pos x="connsiteX1463" y="connsiteY1463"/>
                  </a:cxn>
                  <a:cxn ang="0">
                    <a:pos x="connsiteX1464" y="connsiteY1464"/>
                  </a:cxn>
                  <a:cxn ang="0">
                    <a:pos x="connsiteX1465" y="connsiteY1465"/>
                  </a:cxn>
                  <a:cxn ang="0">
                    <a:pos x="connsiteX1466" y="connsiteY1466"/>
                  </a:cxn>
                  <a:cxn ang="0">
                    <a:pos x="connsiteX1467" y="connsiteY1467"/>
                  </a:cxn>
                  <a:cxn ang="0">
                    <a:pos x="connsiteX1468" y="connsiteY1468"/>
                  </a:cxn>
                  <a:cxn ang="0">
                    <a:pos x="connsiteX1469" y="connsiteY1469"/>
                  </a:cxn>
                  <a:cxn ang="0">
                    <a:pos x="connsiteX1470" y="connsiteY1470"/>
                  </a:cxn>
                  <a:cxn ang="0">
                    <a:pos x="connsiteX1471" y="connsiteY1471"/>
                  </a:cxn>
                  <a:cxn ang="0">
                    <a:pos x="connsiteX1472" y="connsiteY1472"/>
                  </a:cxn>
                  <a:cxn ang="0">
                    <a:pos x="connsiteX1473" y="connsiteY1473"/>
                  </a:cxn>
                  <a:cxn ang="0">
                    <a:pos x="connsiteX1474" y="connsiteY1474"/>
                  </a:cxn>
                  <a:cxn ang="0">
                    <a:pos x="connsiteX1475" y="connsiteY1475"/>
                  </a:cxn>
                  <a:cxn ang="0">
                    <a:pos x="connsiteX1476" y="connsiteY1476"/>
                  </a:cxn>
                  <a:cxn ang="0">
                    <a:pos x="connsiteX1477" y="connsiteY1477"/>
                  </a:cxn>
                  <a:cxn ang="0">
                    <a:pos x="connsiteX1478" y="connsiteY1478"/>
                  </a:cxn>
                  <a:cxn ang="0">
                    <a:pos x="connsiteX1479" y="connsiteY1479"/>
                  </a:cxn>
                  <a:cxn ang="0">
                    <a:pos x="connsiteX1480" y="connsiteY1480"/>
                  </a:cxn>
                  <a:cxn ang="0">
                    <a:pos x="connsiteX1481" y="connsiteY1481"/>
                  </a:cxn>
                  <a:cxn ang="0">
                    <a:pos x="connsiteX1482" y="connsiteY1482"/>
                  </a:cxn>
                  <a:cxn ang="0">
                    <a:pos x="connsiteX1483" y="connsiteY1483"/>
                  </a:cxn>
                  <a:cxn ang="0">
                    <a:pos x="connsiteX1484" y="connsiteY1484"/>
                  </a:cxn>
                  <a:cxn ang="0">
                    <a:pos x="connsiteX1485" y="connsiteY1485"/>
                  </a:cxn>
                  <a:cxn ang="0">
                    <a:pos x="connsiteX1486" y="connsiteY1486"/>
                  </a:cxn>
                  <a:cxn ang="0">
                    <a:pos x="connsiteX1487" y="connsiteY1487"/>
                  </a:cxn>
                  <a:cxn ang="0">
                    <a:pos x="connsiteX1488" y="connsiteY1488"/>
                  </a:cxn>
                  <a:cxn ang="0">
                    <a:pos x="connsiteX1489" y="connsiteY1489"/>
                  </a:cxn>
                  <a:cxn ang="0">
                    <a:pos x="connsiteX1490" y="connsiteY1490"/>
                  </a:cxn>
                  <a:cxn ang="0">
                    <a:pos x="connsiteX1491" y="connsiteY1491"/>
                  </a:cxn>
                  <a:cxn ang="0">
                    <a:pos x="connsiteX1492" y="connsiteY1492"/>
                  </a:cxn>
                  <a:cxn ang="0">
                    <a:pos x="connsiteX1493" y="connsiteY1493"/>
                  </a:cxn>
                  <a:cxn ang="0">
                    <a:pos x="connsiteX1494" y="connsiteY1494"/>
                  </a:cxn>
                  <a:cxn ang="0">
                    <a:pos x="connsiteX1495" y="connsiteY1495"/>
                  </a:cxn>
                  <a:cxn ang="0">
                    <a:pos x="connsiteX1496" y="connsiteY1496"/>
                  </a:cxn>
                  <a:cxn ang="0">
                    <a:pos x="connsiteX1497" y="connsiteY1497"/>
                  </a:cxn>
                  <a:cxn ang="0">
                    <a:pos x="connsiteX1498" y="connsiteY1498"/>
                  </a:cxn>
                  <a:cxn ang="0">
                    <a:pos x="connsiteX1499" y="connsiteY1499"/>
                  </a:cxn>
                  <a:cxn ang="0">
                    <a:pos x="connsiteX1500" y="connsiteY1500"/>
                  </a:cxn>
                  <a:cxn ang="0">
                    <a:pos x="connsiteX1501" y="connsiteY1501"/>
                  </a:cxn>
                  <a:cxn ang="0">
                    <a:pos x="connsiteX1502" y="connsiteY1502"/>
                  </a:cxn>
                  <a:cxn ang="0">
                    <a:pos x="connsiteX1503" y="connsiteY1503"/>
                  </a:cxn>
                  <a:cxn ang="0">
                    <a:pos x="connsiteX1504" y="connsiteY1504"/>
                  </a:cxn>
                  <a:cxn ang="0">
                    <a:pos x="connsiteX1505" y="connsiteY1505"/>
                  </a:cxn>
                  <a:cxn ang="0">
                    <a:pos x="connsiteX1506" y="connsiteY1506"/>
                  </a:cxn>
                  <a:cxn ang="0">
                    <a:pos x="connsiteX1507" y="connsiteY1507"/>
                  </a:cxn>
                  <a:cxn ang="0">
                    <a:pos x="connsiteX1508" y="connsiteY1508"/>
                  </a:cxn>
                  <a:cxn ang="0">
                    <a:pos x="connsiteX1509" y="connsiteY1509"/>
                  </a:cxn>
                  <a:cxn ang="0">
                    <a:pos x="connsiteX1510" y="connsiteY1510"/>
                  </a:cxn>
                  <a:cxn ang="0">
                    <a:pos x="connsiteX1511" y="connsiteY1511"/>
                  </a:cxn>
                  <a:cxn ang="0">
                    <a:pos x="connsiteX1512" y="connsiteY1512"/>
                  </a:cxn>
                  <a:cxn ang="0">
                    <a:pos x="connsiteX1513" y="connsiteY1513"/>
                  </a:cxn>
                  <a:cxn ang="0">
                    <a:pos x="connsiteX1514" y="connsiteY1514"/>
                  </a:cxn>
                  <a:cxn ang="0">
                    <a:pos x="connsiteX1515" y="connsiteY1515"/>
                  </a:cxn>
                  <a:cxn ang="0">
                    <a:pos x="connsiteX1516" y="connsiteY1516"/>
                  </a:cxn>
                  <a:cxn ang="0">
                    <a:pos x="connsiteX1517" y="connsiteY1517"/>
                  </a:cxn>
                  <a:cxn ang="0">
                    <a:pos x="connsiteX1518" y="connsiteY1518"/>
                  </a:cxn>
                  <a:cxn ang="0">
                    <a:pos x="connsiteX1519" y="connsiteY1519"/>
                  </a:cxn>
                  <a:cxn ang="0">
                    <a:pos x="connsiteX1520" y="connsiteY1520"/>
                  </a:cxn>
                  <a:cxn ang="0">
                    <a:pos x="connsiteX1521" y="connsiteY1521"/>
                  </a:cxn>
                  <a:cxn ang="0">
                    <a:pos x="connsiteX1522" y="connsiteY1522"/>
                  </a:cxn>
                  <a:cxn ang="0">
                    <a:pos x="connsiteX1523" y="connsiteY1523"/>
                  </a:cxn>
                  <a:cxn ang="0">
                    <a:pos x="connsiteX1524" y="connsiteY1524"/>
                  </a:cxn>
                  <a:cxn ang="0">
                    <a:pos x="connsiteX1525" y="connsiteY1525"/>
                  </a:cxn>
                  <a:cxn ang="0">
                    <a:pos x="connsiteX1526" y="connsiteY1526"/>
                  </a:cxn>
                  <a:cxn ang="0">
                    <a:pos x="connsiteX1527" y="connsiteY1527"/>
                  </a:cxn>
                  <a:cxn ang="0">
                    <a:pos x="connsiteX1528" y="connsiteY1528"/>
                  </a:cxn>
                  <a:cxn ang="0">
                    <a:pos x="connsiteX1529" y="connsiteY1529"/>
                  </a:cxn>
                  <a:cxn ang="0">
                    <a:pos x="connsiteX1530" y="connsiteY1530"/>
                  </a:cxn>
                  <a:cxn ang="0">
                    <a:pos x="connsiteX1531" y="connsiteY1531"/>
                  </a:cxn>
                  <a:cxn ang="0">
                    <a:pos x="connsiteX1532" y="connsiteY1532"/>
                  </a:cxn>
                  <a:cxn ang="0">
                    <a:pos x="connsiteX1533" y="connsiteY1533"/>
                  </a:cxn>
                  <a:cxn ang="0">
                    <a:pos x="connsiteX1534" y="connsiteY1534"/>
                  </a:cxn>
                  <a:cxn ang="0">
                    <a:pos x="connsiteX1535" y="connsiteY1535"/>
                  </a:cxn>
                  <a:cxn ang="0">
                    <a:pos x="connsiteX1536" y="connsiteY1536"/>
                  </a:cxn>
                  <a:cxn ang="0">
                    <a:pos x="connsiteX1537" y="connsiteY1537"/>
                  </a:cxn>
                  <a:cxn ang="0">
                    <a:pos x="connsiteX1538" y="connsiteY1538"/>
                  </a:cxn>
                  <a:cxn ang="0">
                    <a:pos x="connsiteX1539" y="connsiteY1539"/>
                  </a:cxn>
                  <a:cxn ang="0">
                    <a:pos x="connsiteX1540" y="connsiteY1540"/>
                  </a:cxn>
                  <a:cxn ang="0">
                    <a:pos x="connsiteX1541" y="connsiteY1541"/>
                  </a:cxn>
                  <a:cxn ang="0">
                    <a:pos x="connsiteX1542" y="connsiteY1542"/>
                  </a:cxn>
                  <a:cxn ang="0">
                    <a:pos x="connsiteX1543" y="connsiteY1543"/>
                  </a:cxn>
                  <a:cxn ang="0">
                    <a:pos x="connsiteX1544" y="connsiteY1544"/>
                  </a:cxn>
                  <a:cxn ang="0">
                    <a:pos x="connsiteX1545" y="connsiteY1545"/>
                  </a:cxn>
                  <a:cxn ang="0">
                    <a:pos x="connsiteX1546" y="connsiteY1546"/>
                  </a:cxn>
                  <a:cxn ang="0">
                    <a:pos x="connsiteX1547" y="connsiteY1547"/>
                  </a:cxn>
                  <a:cxn ang="0">
                    <a:pos x="connsiteX1548" y="connsiteY1548"/>
                  </a:cxn>
                  <a:cxn ang="0">
                    <a:pos x="connsiteX1549" y="connsiteY1549"/>
                  </a:cxn>
                  <a:cxn ang="0">
                    <a:pos x="connsiteX1550" y="connsiteY1550"/>
                  </a:cxn>
                  <a:cxn ang="0">
                    <a:pos x="connsiteX1551" y="connsiteY1551"/>
                  </a:cxn>
                  <a:cxn ang="0">
                    <a:pos x="connsiteX1552" y="connsiteY1552"/>
                  </a:cxn>
                  <a:cxn ang="0">
                    <a:pos x="connsiteX1553" y="connsiteY1553"/>
                  </a:cxn>
                  <a:cxn ang="0">
                    <a:pos x="connsiteX1554" y="connsiteY1554"/>
                  </a:cxn>
                  <a:cxn ang="0">
                    <a:pos x="connsiteX1555" y="connsiteY1555"/>
                  </a:cxn>
                  <a:cxn ang="0">
                    <a:pos x="connsiteX1556" y="connsiteY1556"/>
                  </a:cxn>
                  <a:cxn ang="0">
                    <a:pos x="connsiteX1557" y="connsiteY1557"/>
                  </a:cxn>
                  <a:cxn ang="0">
                    <a:pos x="connsiteX1558" y="connsiteY1558"/>
                  </a:cxn>
                  <a:cxn ang="0">
                    <a:pos x="connsiteX1559" y="connsiteY1559"/>
                  </a:cxn>
                  <a:cxn ang="0">
                    <a:pos x="connsiteX1560" y="connsiteY1560"/>
                  </a:cxn>
                  <a:cxn ang="0">
                    <a:pos x="connsiteX1561" y="connsiteY1561"/>
                  </a:cxn>
                  <a:cxn ang="0">
                    <a:pos x="connsiteX1562" y="connsiteY1562"/>
                  </a:cxn>
                  <a:cxn ang="0">
                    <a:pos x="connsiteX1563" y="connsiteY1563"/>
                  </a:cxn>
                  <a:cxn ang="0">
                    <a:pos x="connsiteX1564" y="connsiteY1564"/>
                  </a:cxn>
                  <a:cxn ang="0">
                    <a:pos x="connsiteX1565" y="connsiteY1565"/>
                  </a:cxn>
                  <a:cxn ang="0">
                    <a:pos x="connsiteX1566" y="connsiteY1566"/>
                  </a:cxn>
                  <a:cxn ang="0">
                    <a:pos x="connsiteX1567" y="connsiteY1567"/>
                  </a:cxn>
                  <a:cxn ang="0">
                    <a:pos x="connsiteX1568" y="connsiteY1568"/>
                  </a:cxn>
                  <a:cxn ang="0">
                    <a:pos x="connsiteX1569" y="connsiteY1569"/>
                  </a:cxn>
                  <a:cxn ang="0">
                    <a:pos x="connsiteX1570" y="connsiteY1570"/>
                  </a:cxn>
                  <a:cxn ang="0">
                    <a:pos x="connsiteX1571" y="connsiteY1571"/>
                  </a:cxn>
                  <a:cxn ang="0">
                    <a:pos x="connsiteX1572" y="connsiteY1572"/>
                  </a:cxn>
                  <a:cxn ang="0">
                    <a:pos x="connsiteX1573" y="connsiteY1573"/>
                  </a:cxn>
                  <a:cxn ang="0">
                    <a:pos x="connsiteX1574" y="connsiteY1574"/>
                  </a:cxn>
                  <a:cxn ang="0">
                    <a:pos x="connsiteX1575" y="connsiteY1575"/>
                  </a:cxn>
                  <a:cxn ang="0">
                    <a:pos x="connsiteX1576" y="connsiteY1576"/>
                  </a:cxn>
                  <a:cxn ang="0">
                    <a:pos x="connsiteX1577" y="connsiteY1577"/>
                  </a:cxn>
                  <a:cxn ang="0">
                    <a:pos x="connsiteX1578" y="connsiteY1578"/>
                  </a:cxn>
                  <a:cxn ang="0">
                    <a:pos x="connsiteX1579" y="connsiteY1579"/>
                  </a:cxn>
                  <a:cxn ang="0">
                    <a:pos x="connsiteX1580" y="connsiteY1580"/>
                  </a:cxn>
                  <a:cxn ang="0">
                    <a:pos x="connsiteX1581" y="connsiteY1581"/>
                  </a:cxn>
                  <a:cxn ang="0">
                    <a:pos x="connsiteX1582" y="connsiteY1582"/>
                  </a:cxn>
                  <a:cxn ang="0">
                    <a:pos x="connsiteX1583" y="connsiteY1583"/>
                  </a:cxn>
                  <a:cxn ang="0">
                    <a:pos x="connsiteX1584" y="connsiteY1584"/>
                  </a:cxn>
                  <a:cxn ang="0">
                    <a:pos x="connsiteX1585" y="connsiteY1585"/>
                  </a:cxn>
                  <a:cxn ang="0">
                    <a:pos x="connsiteX1586" y="connsiteY1586"/>
                  </a:cxn>
                  <a:cxn ang="0">
                    <a:pos x="connsiteX1587" y="connsiteY1587"/>
                  </a:cxn>
                  <a:cxn ang="0">
                    <a:pos x="connsiteX1588" y="connsiteY1588"/>
                  </a:cxn>
                  <a:cxn ang="0">
                    <a:pos x="connsiteX1589" y="connsiteY1589"/>
                  </a:cxn>
                  <a:cxn ang="0">
                    <a:pos x="connsiteX1590" y="connsiteY1590"/>
                  </a:cxn>
                  <a:cxn ang="0">
                    <a:pos x="connsiteX1591" y="connsiteY1591"/>
                  </a:cxn>
                  <a:cxn ang="0">
                    <a:pos x="connsiteX1592" y="connsiteY1592"/>
                  </a:cxn>
                  <a:cxn ang="0">
                    <a:pos x="connsiteX1593" y="connsiteY1593"/>
                  </a:cxn>
                  <a:cxn ang="0">
                    <a:pos x="connsiteX1594" y="connsiteY1594"/>
                  </a:cxn>
                  <a:cxn ang="0">
                    <a:pos x="connsiteX1595" y="connsiteY1595"/>
                  </a:cxn>
                  <a:cxn ang="0">
                    <a:pos x="connsiteX1596" y="connsiteY1596"/>
                  </a:cxn>
                  <a:cxn ang="0">
                    <a:pos x="connsiteX1597" y="connsiteY1597"/>
                  </a:cxn>
                  <a:cxn ang="0">
                    <a:pos x="connsiteX1598" y="connsiteY1598"/>
                  </a:cxn>
                  <a:cxn ang="0">
                    <a:pos x="connsiteX1599" y="connsiteY1599"/>
                  </a:cxn>
                  <a:cxn ang="0">
                    <a:pos x="connsiteX1600" y="connsiteY1600"/>
                  </a:cxn>
                  <a:cxn ang="0">
                    <a:pos x="connsiteX1601" y="connsiteY1601"/>
                  </a:cxn>
                  <a:cxn ang="0">
                    <a:pos x="connsiteX1602" y="connsiteY1602"/>
                  </a:cxn>
                  <a:cxn ang="0">
                    <a:pos x="connsiteX1603" y="connsiteY1603"/>
                  </a:cxn>
                  <a:cxn ang="0">
                    <a:pos x="connsiteX1604" y="connsiteY1604"/>
                  </a:cxn>
                  <a:cxn ang="0">
                    <a:pos x="connsiteX1605" y="connsiteY1605"/>
                  </a:cxn>
                  <a:cxn ang="0">
                    <a:pos x="connsiteX1606" y="connsiteY1606"/>
                  </a:cxn>
                  <a:cxn ang="0">
                    <a:pos x="connsiteX1607" y="connsiteY1607"/>
                  </a:cxn>
                  <a:cxn ang="0">
                    <a:pos x="connsiteX1608" y="connsiteY1608"/>
                  </a:cxn>
                  <a:cxn ang="0">
                    <a:pos x="connsiteX1609" y="connsiteY1609"/>
                  </a:cxn>
                  <a:cxn ang="0">
                    <a:pos x="connsiteX1610" y="connsiteY1610"/>
                  </a:cxn>
                  <a:cxn ang="0">
                    <a:pos x="connsiteX1611" y="connsiteY1611"/>
                  </a:cxn>
                  <a:cxn ang="0">
                    <a:pos x="connsiteX1612" y="connsiteY1612"/>
                  </a:cxn>
                  <a:cxn ang="0">
                    <a:pos x="connsiteX1613" y="connsiteY1613"/>
                  </a:cxn>
                  <a:cxn ang="0">
                    <a:pos x="connsiteX1614" y="connsiteY1614"/>
                  </a:cxn>
                  <a:cxn ang="0">
                    <a:pos x="connsiteX1615" y="connsiteY1615"/>
                  </a:cxn>
                  <a:cxn ang="0">
                    <a:pos x="connsiteX1616" y="connsiteY1616"/>
                  </a:cxn>
                  <a:cxn ang="0">
                    <a:pos x="connsiteX1617" y="connsiteY1617"/>
                  </a:cxn>
                  <a:cxn ang="0">
                    <a:pos x="connsiteX1618" y="connsiteY1618"/>
                  </a:cxn>
                  <a:cxn ang="0">
                    <a:pos x="connsiteX1619" y="connsiteY1619"/>
                  </a:cxn>
                  <a:cxn ang="0">
                    <a:pos x="connsiteX1620" y="connsiteY1620"/>
                  </a:cxn>
                  <a:cxn ang="0">
                    <a:pos x="connsiteX1621" y="connsiteY1621"/>
                  </a:cxn>
                  <a:cxn ang="0">
                    <a:pos x="connsiteX1622" y="connsiteY1622"/>
                  </a:cxn>
                  <a:cxn ang="0">
                    <a:pos x="connsiteX1623" y="connsiteY1623"/>
                  </a:cxn>
                  <a:cxn ang="0">
                    <a:pos x="connsiteX1624" y="connsiteY1624"/>
                  </a:cxn>
                  <a:cxn ang="0">
                    <a:pos x="connsiteX1625" y="connsiteY1625"/>
                  </a:cxn>
                  <a:cxn ang="0">
                    <a:pos x="connsiteX1626" y="connsiteY1626"/>
                  </a:cxn>
                  <a:cxn ang="0">
                    <a:pos x="connsiteX1627" y="connsiteY1627"/>
                  </a:cxn>
                  <a:cxn ang="0">
                    <a:pos x="connsiteX1628" y="connsiteY1628"/>
                  </a:cxn>
                  <a:cxn ang="0">
                    <a:pos x="connsiteX1629" y="connsiteY1629"/>
                  </a:cxn>
                  <a:cxn ang="0">
                    <a:pos x="connsiteX1630" y="connsiteY1630"/>
                  </a:cxn>
                  <a:cxn ang="0">
                    <a:pos x="connsiteX1631" y="connsiteY1631"/>
                  </a:cxn>
                  <a:cxn ang="0">
                    <a:pos x="connsiteX1632" y="connsiteY1632"/>
                  </a:cxn>
                  <a:cxn ang="0">
                    <a:pos x="connsiteX1633" y="connsiteY1633"/>
                  </a:cxn>
                  <a:cxn ang="0">
                    <a:pos x="connsiteX1634" y="connsiteY1634"/>
                  </a:cxn>
                  <a:cxn ang="0">
                    <a:pos x="connsiteX1635" y="connsiteY1635"/>
                  </a:cxn>
                  <a:cxn ang="0">
                    <a:pos x="connsiteX1636" y="connsiteY1636"/>
                  </a:cxn>
                  <a:cxn ang="0">
                    <a:pos x="connsiteX1637" y="connsiteY1637"/>
                  </a:cxn>
                  <a:cxn ang="0">
                    <a:pos x="connsiteX1638" y="connsiteY1638"/>
                  </a:cxn>
                  <a:cxn ang="0">
                    <a:pos x="connsiteX1639" y="connsiteY1639"/>
                  </a:cxn>
                  <a:cxn ang="0">
                    <a:pos x="connsiteX1640" y="connsiteY1640"/>
                  </a:cxn>
                  <a:cxn ang="0">
                    <a:pos x="connsiteX1641" y="connsiteY1641"/>
                  </a:cxn>
                  <a:cxn ang="0">
                    <a:pos x="connsiteX1642" y="connsiteY1642"/>
                  </a:cxn>
                  <a:cxn ang="0">
                    <a:pos x="connsiteX1643" y="connsiteY1643"/>
                  </a:cxn>
                  <a:cxn ang="0">
                    <a:pos x="connsiteX1644" y="connsiteY1644"/>
                  </a:cxn>
                  <a:cxn ang="0">
                    <a:pos x="connsiteX1645" y="connsiteY1645"/>
                  </a:cxn>
                  <a:cxn ang="0">
                    <a:pos x="connsiteX1646" y="connsiteY1646"/>
                  </a:cxn>
                  <a:cxn ang="0">
                    <a:pos x="connsiteX1647" y="connsiteY1647"/>
                  </a:cxn>
                  <a:cxn ang="0">
                    <a:pos x="connsiteX1648" y="connsiteY1648"/>
                  </a:cxn>
                  <a:cxn ang="0">
                    <a:pos x="connsiteX1649" y="connsiteY1649"/>
                  </a:cxn>
                  <a:cxn ang="0">
                    <a:pos x="connsiteX1650" y="connsiteY1650"/>
                  </a:cxn>
                  <a:cxn ang="0">
                    <a:pos x="connsiteX1651" y="connsiteY1651"/>
                  </a:cxn>
                  <a:cxn ang="0">
                    <a:pos x="connsiteX1652" y="connsiteY1652"/>
                  </a:cxn>
                  <a:cxn ang="0">
                    <a:pos x="connsiteX1653" y="connsiteY1653"/>
                  </a:cxn>
                  <a:cxn ang="0">
                    <a:pos x="connsiteX1654" y="connsiteY1654"/>
                  </a:cxn>
                  <a:cxn ang="0">
                    <a:pos x="connsiteX1655" y="connsiteY1655"/>
                  </a:cxn>
                  <a:cxn ang="0">
                    <a:pos x="connsiteX1656" y="connsiteY1656"/>
                  </a:cxn>
                  <a:cxn ang="0">
                    <a:pos x="connsiteX1657" y="connsiteY1657"/>
                  </a:cxn>
                  <a:cxn ang="0">
                    <a:pos x="connsiteX1658" y="connsiteY1658"/>
                  </a:cxn>
                  <a:cxn ang="0">
                    <a:pos x="connsiteX1659" y="connsiteY1659"/>
                  </a:cxn>
                  <a:cxn ang="0">
                    <a:pos x="connsiteX1660" y="connsiteY1660"/>
                  </a:cxn>
                  <a:cxn ang="0">
                    <a:pos x="connsiteX1661" y="connsiteY1661"/>
                  </a:cxn>
                  <a:cxn ang="0">
                    <a:pos x="connsiteX1662" y="connsiteY1662"/>
                  </a:cxn>
                  <a:cxn ang="0">
                    <a:pos x="connsiteX1663" y="connsiteY1663"/>
                  </a:cxn>
                  <a:cxn ang="0">
                    <a:pos x="connsiteX1664" y="connsiteY1664"/>
                  </a:cxn>
                  <a:cxn ang="0">
                    <a:pos x="connsiteX1665" y="connsiteY1665"/>
                  </a:cxn>
                  <a:cxn ang="0">
                    <a:pos x="connsiteX1666" y="connsiteY1666"/>
                  </a:cxn>
                  <a:cxn ang="0">
                    <a:pos x="connsiteX1667" y="connsiteY1667"/>
                  </a:cxn>
                  <a:cxn ang="0">
                    <a:pos x="connsiteX1668" y="connsiteY1668"/>
                  </a:cxn>
                  <a:cxn ang="0">
                    <a:pos x="connsiteX1669" y="connsiteY1669"/>
                  </a:cxn>
                  <a:cxn ang="0">
                    <a:pos x="connsiteX1670" y="connsiteY1670"/>
                  </a:cxn>
                  <a:cxn ang="0">
                    <a:pos x="connsiteX1671" y="connsiteY1671"/>
                  </a:cxn>
                  <a:cxn ang="0">
                    <a:pos x="connsiteX1672" y="connsiteY1672"/>
                  </a:cxn>
                  <a:cxn ang="0">
                    <a:pos x="connsiteX1673" y="connsiteY1673"/>
                  </a:cxn>
                  <a:cxn ang="0">
                    <a:pos x="connsiteX1674" y="connsiteY1674"/>
                  </a:cxn>
                  <a:cxn ang="0">
                    <a:pos x="connsiteX1675" y="connsiteY1675"/>
                  </a:cxn>
                  <a:cxn ang="0">
                    <a:pos x="connsiteX1676" y="connsiteY1676"/>
                  </a:cxn>
                  <a:cxn ang="0">
                    <a:pos x="connsiteX1677" y="connsiteY1677"/>
                  </a:cxn>
                  <a:cxn ang="0">
                    <a:pos x="connsiteX1678" y="connsiteY1678"/>
                  </a:cxn>
                  <a:cxn ang="0">
                    <a:pos x="connsiteX1679" y="connsiteY1679"/>
                  </a:cxn>
                  <a:cxn ang="0">
                    <a:pos x="connsiteX1680" y="connsiteY1680"/>
                  </a:cxn>
                  <a:cxn ang="0">
                    <a:pos x="connsiteX1681" y="connsiteY1681"/>
                  </a:cxn>
                  <a:cxn ang="0">
                    <a:pos x="connsiteX1682" y="connsiteY1682"/>
                  </a:cxn>
                  <a:cxn ang="0">
                    <a:pos x="connsiteX1683" y="connsiteY1683"/>
                  </a:cxn>
                  <a:cxn ang="0">
                    <a:pos x="connsiteX1684" y="connsiteY1684"/>
                  </a:cxn>
                  <a:cxn ang="0">
                    <a:pos x="connsiteX1685" y="connsiteY1685"/>
                  </a:cxn>
                  <a:cxn ang="0">
                    <a:pos x="connsiteX1686" y="connsiteY1686"/>
                  </a:cxn>
                  <a:cxn ang="0">
                    <a:pos x="connsiteX1687" y="connsiteY1687"/>
                  </a:cxn>
                  <a:cxn ang="0">
                    <a:pos x="connsiteX1688" y="connsiteY1688"/>
                  </a:cxn>
                  <a:cxn ang="0">
                    <a:pos x="connsiteX1689" y="connsiteY1689"/>
                  </a:cxn>
                  <a:cxn ang="0">
                    <a:pos x="connsiteX1690" y="connsiteY1690"/>
                  </a:cxn>
                  <a:cxn ang="0">
                    <a:pos x="connsiteX1691" y="connsiteY1691"/>
                  </a:cxn>
                  <a:cxn ang="0">
                    <a:pos x="connsiteX1692" y="connsiteY1692"/>
                  </a:cxn>
                  <a:cxn ang="0">
                    <a:pos x="connsiteX1693" y="connsiteY1693"/>
                  </a:cxn>
                  <a:cxn ang="0">
                    <a:pos x="connsiteX1694" y="connsiteY1694"/>
                  </a:cxn>
                  <a:cxn ang="0">
                    <a:pos x="connsiteX1695" y="connsiteY1695"/>
                  </a:cxn>
                  <a:cxn ang="0">
                    <a:pos x="connsiteX1696" y="connsiteY1696"/>
                  </a:cxn>
                  <a:cxn ang="0">
                    <a:pos x="connsiteX1697" y="connsiteY1697"/>
                  </a:cxn>
                  <a:cxn ang="0">
                    <a:pos x="connsiteX1698" y="connsiteY1698"/>
                  </a:cxn>
                  <a:cxn ang="0">
                    <a:pos x="connsiteX1699" y="connsiteY1699"/>
                  </a:cxn>
                  <a:cxn ang="0">
                    <a:pos x="connsiteX1700" y="connsiteY1700"/>
                  </a:cxn>
                  <a:cxn ang="0">
                    <a:pos x="connsiteX1701" y="connsiteY1701"/>
                  </a:cxn>
                  <a:cxn ang="0">
                    <a:pos x="connsiteX1702" y="connsiteY1702"/>
                  </a:cxn>
                  <a:cxn ang="0">
                    <a:pos x="connsiteX1703" y="connsiteY1703"/>
                  </a:cxn>
                  <a:cxn ang="0">
                    <a:pos x="connsiteX1704" y="connsiteY1704"/>
                  </a:cxn>
                  <a:cxn ang="0">
                    <a:pos x="connsiteX1705" y="connsiteY1705"/>
                  </a:cxn>
                  <a:cxn ang="0">
                    <a:pos x="connsiteX1706" y="connsiteY1706"/>
                  </a:cxn>
                  <a:cxn ang="0">
                    <a:pos x="connsiteX1707" y="connsiteY1707"/>
                  </a:cxn>
                  <a:cxn ang="0">
                    <a:pos x="connsiteX1708" y="connsiteY1708"/>
                  </a:cxn>
                  <a:cxn ang="0">
                    <a:pos x="connsiteX1709" y="connsiteY1709"/>
                  </a:cxn>
                  <a:cxn ang="0">
                    <a:pos x="connsiteX1710" y="connsiteY1710"/>
                  </a:cxn>
                  <a:cxn ang="0">
                    <a:pos x="connsiteX1711" y="connsiteY1711"/>
                  </a:cxn>
                  <a:cxn ang="0">
                    <a:pos x="connsiteX1712" y="connsiteY1712"/>
                  </a:cxn>
                  <a:cxn ang="0">
                    <a:pos x="connsiteX1713" y="connsiteY1713"/>
                  </a:cxn>
                  <a:cxn ang="0">
                    <a:pos x="connsiteX1714" y="connsiteY1714"/>
                  </a:cxn>
                  <a:cxn ang="0">
                    <a:pos x="connsiteX1715" y="connsiteY1715"/>
                  </a:cxn>
                  <a:cxn ang="0">
                    <a:pos x="connsiteX1716" y="connsiteY1716"/>
                  </a:cxn>
                  <a:cxn ang="0">
                    <a:pos x="connsiteX1717" y="connsiteY1717"/>
                  </a:cxn>
                  <a:cxn ang="0">
                    <a:pos x="connsiteX1718" y="connsiteY1718"/>
                  </a:cxn>
                  <a:cxn ang="0">
                    <a:pos x="connsiteX1719" y="connsiteY1719"/>
                  </a:cxn>
                  <a:cxn ang="0">
                    <a:pos x="connsiteX1720" y="connsiteY1720"/>
                  </a:cxn>
                  <a:cxn ang="0">
                    <a:pos x="connsiteX1721" y="connsiteY1721"/>
                  </a:cxn>
                  <a:cxn ang="0">
                    <a:pos x="connsiteX1722" y="connsiteY1722"/>
                  </a:cxn>
                  <a:cxn ang="0">
                    <a:pos x="connsiteX1723" y="connsiteY1723"/>
                  </a:cxn>
                  <a:cxn ang="0">
                    <a:pos x="connsiteX1724" y="connsiteY1724"/>
                  </a:cxn>
                  <a:cxn ang="0">
                    <a:pos x="connsiteX1725" y="connsiteY1725"/>
                  </a:cxn>
                  <a:cxn ang="0">
                    <a:pos x="connsiteX1726" y="connsiteY1726"/>
                  </a:cxn>
                  <a:cxn ang="0">
                    <a:pos x="connsiteX1727" y="connsiteY1727"/>
                  </a:cxn>
                  <a:cxn ang="0">
                    <a:pos x="connsiteX1728" y="connsiteY1728"/>
                  </a:cxn>
                  <a:cxn ang="0">
                    <a:pos x="connsiteX1729" y="connsiteY1729"/>
                  </a:cxn>
                  <a:cxn ang="0">
                    <a:pos x="connsiteX1730" y="connsiteY1730"/>
                  </a:cxn>
                  <a:cxn ang="0">
                    <a:pos x="connsiteX1731" y="connsiteY1731"/>
                  </a:cxn>
                  <a:cxn ang="0">
                    <a:pos x="connsiteX1732" y="connsiteY1732"/>
                  </a:cxn>
                  <a:cxn ang="0">
                    <a:pos x="connsiteX1733" y="connsiteY1733"/>
                  </a:cxn>
                  <a:cxn ang="0">
                    <a:pos x="connsiteX1734" y="connsiteY1734"/>
                  </a:cxn>
                  <a:cxn ang="0">
                    <a:pos x="connsiteX1735" y="connsiteY1735"/>
                  </a:cxn>
                  <a:cxn ang="0">
                    <a:pos x="connsiteX1736" y="connsiteY1736"/>
                  </a:cxn>
                  <a:cxn ang="0">
                    <a:pos x="connsiteX1737" y="connsiteY1737"/>
                  </a:cxn>
                  <a:cxn ang="0">
                    <a:pos x="connsiteX1738" y="connsiteY1738"/>
                  </a:cxn>
                  <a:cxn ang="0">
                    <a:pos x="connsiteX1739" y="connsiteY1739"/>
                  </a:cxn>
                  <a:cxn ang="0">
                    <a:pos x="connsiteX1740" y="connsiteY1740"/>
                  </a:cxn>
                  <a:cxn ang="0">
                    <a:pos x="connsiteX1741" y="connsiteY1741"/>
                  </a:cxn>
                  <a:cxn ang="0">
                    <a:pos x="connsiteX1742" y="connsiteY1742"/>
                  </a:cxn>
                  <a:cxn ang="0">
                    <a:pos x="connsiteX1743" y="connsiteY1743"/>
                  </a:cxn>
                  <a:cxn ang="0">
                    <a:pos x="connsiteX1744" y="connsiteY1744"/>
                  </a:cxn>
                  <a:cxn ang="0">
                    <a:pos x="connsiteX1745" y="connsiteY1745"/>
                  </a:cxn>
                  <a:cxn ang="0">
                    <a:pos x="connsiteX1746" y="connsiteY1746"/>
                  </a:cxn>
                  <a:cxn ang="0">
                    <a:pos x="connsiteX1747" y="connsiteY1747"/>
                  </a:cxn>
                  <a:cxn ang="0">
                    <a:pos x="connsiteX1748" y="connsiteY1748"/>
                  </a:cxn>
                  <a:cxn ang="0">
                    <a:pos x="connsiteX1749" y="connsiteY1749"/>
                  </a:cxn>
                  <a:cxn ang="0">
                    <a:pos x="connsiteX1750" y="connsiteY1750"/>
                  </a:cxn>
                  <a:cxn ang="0">
                    <a:pos x="connsiteX1751" y="connsiteY1751"/>
                  </a:cxn>
                  <a:cxn ang="0">
                    <a:pos x="connsiteX1752" y="connsiteY1752"/>
                  </a:cxn>
                  <a:cxn ang="0">
                    <a:pos x="connsiteX1753" y="connsiteY1753"/>
                  </a:cxn>
                  <a:cxn ang="0">
                    <a:pos x="connsiteX1754" y="connsiteY1754"/>
                  </a:cxn>
                  <a:cxn ang="0">
                    <a:pos x="connsiteX1755" y="connsiteY1755"/>
                  </a:cxn>
                  <a:cxn ang="0">
                    <a:pos x="connsiteX1756" y="connsiteY1756"/>
                  </a:cxn>
                  <a:cxn ang="0">
                    <a:pos x="connsiteX1757" y="connsiteY1757"/>
                  </a:cxn>
                  <a:cxn ang="0">
                    <a:pos x="connsiteX1758" y="connsiteY1758"/>
                  </a:cxn>
                  <a:cxn ang="0">
                    <a:pos x="connsiteX1759" y="connsiteY1759"/>
                  </a:cxn>
                  <a:cxn ang="0">
                    <a:pos x="connsiteX1760" y="connsiteY1760"/>
                  </a:cxn>
                  <a:cxn ang="0">
                    <a:pos x="connsiteX1761" y="connsiteY1761"/>
                  </a:cxn>
                  <a:cxn ang="0">
                    <a:pos x="connsiteX1762" y="connsiteY1762"/>
                  </a:cxn>
                  <a:cxn ang="0">
                    <a:pos x="connsiteX1763" y="connsiteY1763"/>
                  </a:cxn>
                  <a:cxn ang="0">
                    <a:pos x="connsiteX1764" y="connsiteY1764"/>
                  </a:cxn>
                  <a:cxn ang="0">
                    <a:pos x="connsiteX1765" y="connsiteY1765"/>
                  </a:cxn>
                  <a:cxn ang="0">
                    <a:pos x="connsiteX1766" y="connsiteY1766"/>
                  </a:cxn>
                  <a:cxn ang="0">
                    <a:pos x="connsiteX1767" y="connsiteY1767"/>
                  </a:cxn>
                  <a:cxn ang="0">
                    <a:pos x="connsiteX1768" y="connsiteY1768"/>
                  </a:cxn>
                  <a:cxn ang="0">
                    <a:pos x="connsiteX1769" y="connsiteY1769"/>
                  </a:cxn>
                  <a:cxn ang="0">
                    <a:pos x="connsiteX1770" y="connsiteY1770"/>
                  </a:cxn>
                  <a:cxn ang="0">
                    <a:pos x="connsiteX1771" y="connsiteY1771"/>
                  </a:cxn>
                  <a:cxn ang="0">
                    <a:pos x="connsiteX1772" y="connsiteY1772"/>
                  </a:cxn>
                  <a:cxn ang="0">
                    <a:pos x="connsiteX1773" y="connsiteY1773"/>
                  </a:cxn>
                  <a:cxn ang="0">
                    <a:pos x="connsiteX1774" y="connsiteY1774"/>
                  </a:cxn>
                  <a:cxn ang="0">
                    <a:pos x="connsiteX1775" y="connsiteY1775"/>
                  </a:cxn>
                  <a:cxn ang="0">
                    <a:pos x="connsiteX1776" y="connsiteY1776"/>
                  </a:cxn>
                  <a:cxn ang="0">
                    <a:pos x="connsiteX1777" y="connsiteY1777"/>
                  </a:cxn>
                  <a:cxn ang="0">
                    <a:pos x="connsiteX1778" y="connsiteY1778"/>
                  </a:cxn>
                  <a:cxn ang="0">
                    <a:pos x="connsiteX1779" y="connsiteY1779"/>
                  </a:cxn>
                  <a:cxn ang="0">
                    <a:pos x="connsiteX1780" y="connsiteY1780"/>
                  </a:cxn>
                  <a:cxn ang="0">
                    <a:pos x="connsiteX1781" y="connsiteY1781"/>
                  </a:cxn>
                  <a:cxn ang="0">
                    <a:pos x="connsiteX1782" y="connsiteY1782"/>
                  </a:cxn>
                  <a:cxn ang="0">
                    <a:pos x="connsiteX1783" y="connsiteY1783"/>
                  </a:cxn>
                  <a:cxn ang="0">
                    <a:pos x="connsiteX1784" y="connsiteY1784"/>
                  </a:cxn>
                  <a:cxn ang="0">
                    <a:pos x="connsiteX1785" y="connsiteY1785"/>
                  </a:cxn>
                  <a:cxn ang="0">
                    <a:pos x="connsiteX1786" y="connsiteY1786"/>
                  </a:cxn>
                  <a:cxn ang="0">
                    <a:pos x="connsiteX1787" y="connsiteY1787"/>
                  </a:cxn>
                  <a:cxn ang="0">
                    <a:pos x="connsiteX1788" y="connsiteY1788"/>
                  </a:cxn>
                  <a:cxn ang="0">
                    <a:pos x="connsiteX1789" y="connsiteY1789"/>
                  </a:cxn>
                  <a:cxn ang="0">
                    <a:pos x="connsiteX1790" y="connsiteY1790"/>
                  </a:cxn>
                  <a:cxn ang="0">
                    <a:pos x="connsiteX1791" y="connsiteY1791"/>
                  </a:cxn>
                  <a:cxn ang="0">
                    <a:pos x="connsiteX1792" y="connsiteY1792"/>
                  </a:cxn>
                  <a:cxn ang="0">
                    <a:pos x="connsiteX1793" y="connsiteY1793"/>
                  </a:cxn>
                  <a:cxn ang="0">
                    <a:pos x="connsiteX1794" y="connsiteY1794"/>
                  </a:cxn>
                  <a:cxn ang="0">
                    <a:pos x="connsiteX1795" y="connsiteY1795"/>
                  </a:cxn>
                  <a:cxn ang="0">
                    <a:pos x="connsiteX1796" y="connsiteY1796"/>
                  </a:cxn>
                  <a:cxn ang="0">
                    <a:pos x="connsiteX1797" y="connsiteY1797"/>
                  </a:cxn>
                  <a:cxn ang="0">
                    <a:pos x="connsiteX1798" y="connsiteY1798"/>
                  </a:cxn>
                  <a:cxn ang="0">
                    <a:pos x="connsiteX1799" y="connsiteY1799"/>
                  </a:cxn>
                  <a:cxn ang="0">
                    <a:pos x="connsiteX1800" y="connsiteY1800"/>
                  </a:cxn>
                  <a:cxn ang="0">
                    <a:pos x="connsiteX1801" y="connsiteY1801"/>
                  </a:cxn>
                  <a:cxn ang="0">
                    <a:pos x="connsiteX1802" y="connsiteY1802"/>
                  </a:cxn>
                  <a:cxn ang="0">
                    <a:pos x="connsiteX1803" y="connsiteY1803"/>
                  </a:cxn>
                  <a:cxn ang="0">
                    <a:pos x="connsiteX1804" y="connsiteY1804"/>
                  </a:cxn>
                  <a:cxn ang="0">
                    <a:pos x="connsiteX1805" y="connsiteY1805"/>
                  </a:cxn>
                  <a:cxn ang="0">
                    <a:pos x="connsiteX1806" y="connsiteY1806"/>
                  </a:cxn>
                  <a:cxn ang="0">
                    <a:pos x="connsiteX1807" y="connsiteY1807"/>
                  </a:cxn>
                  <a:cxn ang="0">
                    <a:pos x="connsiteX1808" y="connsiteY1808"/>
                  </a:cxn>
                  <a:cxn ang="0">
                    <a:pos x="connsiteX1809" y="connsiteY1809"/>
                  </a:cxn>
                  <a:cxn ang="0">
                    <a:pos x="connsiteX1810" y="connsiteY1810"/>
                  </a:cxn>
                  <a:cxn ang="0">
                    <a:pos x="connsiteX1811" y="connsiteY1811"/>
                  </a:cxn>
                  <a:cxn ang="0">
                    <a:pos x="connsiteX1812" y="connsiteY1812"/>
                  </a:cxn>
                  <a:cxn ang="0">
                    <a:pos x="connsiteX1813" y="connsiteY1813"/>
                  </a:cxn>
                  <a:cxn ang="0">
                    <a:pos x="connsiteX1814" y="connsiteY1814"/>
                  </a:cxn>
                  <a:cxn ang="0">
                    <a:pos x="connsiteX1815" y="connsiteY1815"/>
                  </a:cxn>
                  <a:cxn ang="0">
                    <a:pos x="connsiteX1816" y="connsiteY1816"/>
                  </a:cxn>
                  <a:cxn ang="0">
                    <a:pos x="connsiteX1817" y="connsiteY1817"/>
                  </a:cxn>
                  <a:cxn ang="0">
                    <a:pos x="connsiteX1818" y="connsiteY1818"/>
                  </a:cxn>
                  <a:cxn ang="0">
                    <a:pos x="connsiteX1819" y="connsiteY1819"/>
                  </a:cxn>
                  <a:cxn ang="0">
                    <a:pos x="connsiteX1820" y="connsiteY1820"/>
                  </a:cxn>
                  <a:cxn ang="0">
                    <a:pos x="connsiteX1821" y="connsiteY1821"/>
                  </a:cxn>
                  <a:cxn ang="0">
                    <a:pos x="connsiteX1822" y="connsiteY1822"/>
                  </a:cxn>
                  <a:cxn ang="0">
                    <a:pos x="connsiteX1823" y="connsiteY1823"/>
                  </a:cxn>
                  <a:cxn ang="0">
                    <a:pos x="connsiteX1824" y="connsiteY1824"/>
                  </a:cxn>
                  <a:cxn ang="0">
                    <a:pos x="connsiteX1825" y="connsiteY1825"/>
                  </a:cxn>
                  <a:cxn ang="0">
                    <a:pos x="connsiteX1826" y="connsiteY1826"/>
                  </a:cxn>
                  <a:cxn ang="0">
                    <a:pos x="connsiteX1827" y="connsiteY1827"/>
                  </a:cxn>
                  <a:cxn ang="0">
                    <a:pos x="connsiteX1828" y="connsiteY1828"/>
                  </a:cxn>
                  <a:cxn ang="0">
                    <a:pos x="connsiteX1829" y="connsiteY1829"/>
                  </a:cxn>
                  <a:cxn ang="0">
                    <a:pos x="connsiteX1830" y="connsiteY1830"/>
                  </a:cxn>
                  <a:cxn ang="0">
                    <a:pos x="connsiteX1831" y="connsiteY1831"/>
                  </a:cxn>
                  <a:cxn ang="0">
                    <a:pos x="connsiteX1832" y="connsiteY1832"/>
                  </a:cxn>
                  <a:cxn ang="0">
                    <a:pos x="connsiteX1833" y="connsiteY1833"/>
                  </a:cxn>
                  <a:cxn ang="0">
                    <a:pos x="connsiteX1834" y="connsiteY1834"/>
                  </a:cxn>
                  <a:cxn ang="0">
                    <a:pos x="connsiteX1835" y="connsiteY1835"/>
                  </a:cxn>
                  <a:cxn ang="0">
                    <a:pos x="connsiteX1836" y="connsiteY1836"/>
                  </a:cxn>
                  <a:cxn ang="0">
                    <a:pos x="connsiteX1837" y="connsiteY1837"/>
                  </a:cxn>
                  <a:cxn ang="0">
                    <a:pos x="connsiteX1838" y="connsiteY1838"/>
                  </a:cxn>
                  <a:cxn ang="0">
                    <a:pos x="connsiteX1839" y="connsiteY1839"/>
                  </a:cxn>
                  <a:cxn ang="0">
                    <a:pos x="connsiteX1840" y="connsiteY1840"/>
                  </a:cxn>
                  <a:cxn ang="0">
                    <a:pos x="connsiteX1841" y="connsiteY1841"/>
                  </a:cxn>
                  <a:cxn ang="0">
                    <a:pos x="connsiteX1842" y="connsiteY1842"/>
                  </a:cxn>
                  <a:cxn ang="0">
                    <a:pos x="connsiteX1843" y="connsiteY1843"/>
                  </a:cxn>
                  <a:cxn ang="0">
                    <a:pos x="connsiteX1844" y="connsiteY1844"/>
                  </a:cxn>
                  <a:cxn ang="0">
                    <a:pos x="connsiteX1845" y="connsiteY1845"/>
                  </a:cxn>
                  <a:cxn ang="0">
                    <a:pos x="connsiteX1846" y="connsiteY1846"/>
                  </a:cxn>
                  <a:cxn ang="0">
                    <a:pos x="connsiteX1847" y="connsiteY1847"/>
                  </a:cxn>
                  <a:cxn ang="0">
                    <a:pos x="connsiteX1848" y="connsiteY1848"/>
                  </a:cxn>
                  <a:cxn ang="0">
                    <a:pos x="connsiteX1849" y="connsiteY1849"/>
                  </a:cxn>
                  <a:cxn ang="0">
                    <a:pos x="connsiteX1850" y="connsiteY1850"/>
                  </a:cxn>
                  <a:cxn ang="0">
                    <a:pos x="connsiteX1851" y="connsiteY1851"/>
                  </a:cxn>
                  <a:cxn ang="0">
                    <a:pos x="connsiteX1852" y="connsiteY1852"/>
                  </a:cxn>
                  <a:cxn ang="0">
                    <a:pos x="connsiteX1853" y="connsiteY1853"/>
                  </a:cxn>
                  <a:cxn ang="0">
                    <a:pos x="connsiteX1854" y="connsiteY1854"/>
                  </a:cxn>
                  <a:cxn ang="0">
                    <a:pos x="connsiteX1855" y="connsiteY1855"/>
                  </a:cxn>
                  <a:cxn ang="0">
                    <a:pos x="connsiteX1856" y="connsiteY1856"/>
                  </a:cxn>
                  <a:cxn ang="0">
                    <a:pos x="connsiteX1857" y="connsiteY1857"/>
                  </a:cxn>
                  <a:cxn ang="0">
                    <a:pos x="connsiteX1858" y="connsiteY1858"/>
                  </a:cxn>
                  <a:cxn ang="0">
                    <a:pos x="connsiteX1859" y="connsiteY1859"/>
                  </a:cxn>
                  <a:cxn ang="0">
                    <a:pos x="connsiteX1860" y="connsiteY1860"/>
                  </a:cxn>
                  <a:cxn ang="0">
                    <a:pos x="connsiteX1861" y="connsiteY1861"/>
                  </a:cxn>
                  <a:cxn ang="0">
                    <a:pos x="connsiteX1862" y="connsiteY1862"/>
                  </a:cxn>
                  <a:cxn ang="0">
                    <a:pos x="connsiteX1863" y="connsiteY1863"/>
                  </a:cxn>
                  <a:cxn ang="0">
                    <a:pos x="connsiteX1864" y="connsiteY1864"/>
                  </a:cxn>
                  <a:cxn ang="0">
                    <a:pos x="connsiteX1865" y="connsiteY1865"/>
                  </a:cxn>
                  <a:cxn ang="0">
                    <a:pos x="connsiteX1866" y="connsiteY1866"/>
                  </a:cxn>
                  <a:cxn ang="0">
                    <a:pos x="connsiteX1867" y="connsiteY1867"/>
                  </a:cxn>
                  <a:cxn ang="0">
                    <a:pos x="connsiteX1868" y="connsiteY1868"/>
                  </a:cxn>
                  <a:cxn ang="0">
                    <a:pos x="connsiteX1869" y="connsiteY1869"/>
                  </a:cxn>
                  <a:cxn ang="0">
                    <a:pos x="connsiteX1870" y="connsiteY1870"/>
                  </a:cxn>
                  <a:cxn ang="0">
                    <a:pos x="connsiteX1871" y="connsiteY1871"/>
                  </a:cxn>
                  <a:cxn ang="0">
                    <a:pos x="connsiteX1872" y="connsiteY1872"/>
                  </a:cxn>
                  <a:cxn ang="0">
                    <a:pos x="connsiteX1873" y="connsiteY1873"/>
                  </a:cxn>
                  <a:cxn ang="0">
                    <a:pos x="connsiteX1874" y="connsiteY1874"/>
                  </a:cxn>
                </a:cxnLst>
                <a:rect l="l" t="t" r="r" b="b"/>
                <a:pathLst>
                  <a:path w="1776580" h="2296553">
                    <a:moveTo>
                      <a:pt x="0" y="0"/>
                    </a:moveTo>
                    <a:lnTo>
                      <a:pt x="0" y="2296553"/>
                    </a:lnTo>
                    <a:lnTo>
                      <a:pt x="1776580" y="2296553"/>
                    </a:lnTo>
                    <a:lnTo>
                      <a:pt x="1776580" y="0"/>
                    </a:lnTo>
                    <a:lnTo>
                      <a:pt x="0" y="0"/>
                    </a:lnTo>
                    <a:close/>
                    <a:moveTo>
                      <a:pt x="841885" y="1455925"/>
                    </a:moveTo>
                    <a:lnTo>
                      <a:pt x="841885" y="1360592"/>
                    </a:lnTo>
                    <a:lnTo>
                      <a:pt x="937218" y="1360592"/>
                    </a:lnTo>
                    <a:lnTo>
                      <a:pt x="937218" y="1455925"/>
                    </a:lnTo>
                    <a:lnTo>
                      <a:pt x="841885" y="1455925"/>
                    </a:lnTo>
                    <a:close/>
                    <a:moveTo>
                      <a:pt x="937209" y="1464587"/>
                    </a:moveTo>
                    <a:lnTo>
                      <a:pt x="937209" y="1559920"/>
                    </a:lnTo>
                    <a:lnTo>
                      <a:pt x="841876" y="1559920"/>
                    </a:lnTo>
                    <a:lnTo>
                      <a:pt x="841876" y="1464587"/>
                    </a:lnTo>
                    <a:lnTo>
                      <a:pt x="937209" y="1464587"/>
                    </a:lnTo>
                    <a:close/>
                    <a:moveTo>
                      <a:pt x="937209" y="840619"/>
                    </a:moveTo>
                    <a:lnTo>
                      <a:pt x="937209" y="935952"/>
                    </a:lnTo>
                    <a:lnTo>
                      <a:pt x="841876" y="935952"/>
                    </a:lnTo>
                    <a:lnTo>
                      <a:pt x="841876" y="840619"/>
                    </a:lnTo>
                    <a:lnTo>
                      <a:pt x="937209" y="840619"/>
                    </a:lnTo>
                    <a:close/>
                    <a:moveTo>
                      <a:pt x="841885" y="831957"/>
                    </a:moveTo>
                    <a:lnTo>
                      <a:pt x="841885" y="736624"/>
                    </a:lnTo>
                    <a:lnTo>
                      <a:pt x="937218" y="736624"/>
                    </a:lnTo>
                    <a:lnTo>
                      <a:pt x="937218" y="831957"/>
                    </a:lnTo>
                    <a:lnTo>
                      <a:pt x="841885" y="831957"/>
                    </a:lnTo>
                    <a:close/>
                    <a:moveTo>
                      <a:pt x="841885" y="1247936"/>
                    </a:moveTo>
                    <a:lnTo>
                      <a:pt x="841885" y="1152603"/>
                    </a:lnTo>
                    <a:lnTo>
                      <a:pt x="937218" y="1152603"/>
                    </a:lnTo>
                    <a:lnTo>
                      <a:pt x="937218" y="1247936"/>
                    </a:lnTo>
                    <a:lnTo>
                      <a:pt x="841885" y="1247936"/>
                    </a:lnTo>
                    <a:close/>
                    <a:moveTo>
                      <a:pt x="937209" y="1256597"/>
                    </a:moveTo>
                    <a:lnTo>
                      <a:pt x="937209" y="1351930"/>
                    </a:lnTo>
                    <a:lnTo>
                      <a:pt x="841876" y="1351930"/>
                    </a:lnTo>
                    <a:lnTo>
                      <a:pt x="841876" y="1256597"/>
                    </a:lnTo>
                    <a:lnTo>
                      <a:pt x="937209" y="1256597"/>
                    </a:lnTo>
                    <a:close/>
                    <a:moveTo>
                      <a:pt x="841885" y="1143941"/>
                    </a:moveTo>
                    <a:lnTo>
                      <a:pt x="841885" y="1048608"/>
                    </a:lnTo>
                    <a:lnTo>
                      <a:pt x="937218" y="1048608"/>
                    </a:lnTo>
                    <a:lnTo>
                      <a:pt x="937218" y="1143941"/>
                    </a:lnTo>
                    <a:lnTo>
                      <a:pt x="841885" y="1143941"/>
                    </a:lnTo>
                    <a:close/>
                    <a:moveTo>
                      <a:pt x="841885" y="1039946"/>
                    </a:moveTo>
                    <a:lnTo>
                      <a:pt x="841885" y="944613"/>
                    </a:lnTo>
                    <a:lnTo>
                      <a:pt x="937218" y="944613"/>
                    </a:lnTo>
                    <a:lnTo>
                      <a:pt x="937218" y="1039946"/>
                    </a:lnTo>
                    <a:lnTo>
                      <a:pt x="841885" y="1039946"/>
                    </a:lnTo>
                    <a:close/>
                    <a:moveTo>
                      <a:pt x="833215" y="935952"/>
                    </a:moveTo>
                    <a:lnTo>
                      <a:pt x="737881" y="935952"/>
                    </a:lnTo>
                    <a:lnTo>
                      <a:pt x="737881" y="840619"/>
                    </a:lnTo>
                    <a:lnTo>
                      <a:pt x="833215" y="840619"/>
                    </a:lnTo>
                    <a:lnTo>
                      <a:pt x="833215" y="935952"/>
                    </a:lnTo>
                    <a:close/>
                    <a:moveTo>
                      <a:pt x="833215" y="944613"/>
                    </a:moveTo>
                    <a:lnTo>
                      <a:pt x="833215" y="1039946"/>
                    </a:lnTo>
                    <a:lnTo>
                      <a:pt x="737881" y="1039946"/>
                    </a:lnTo>
                    <a:lnTo>
                      <a:pt x="737881" y="944613"/>
                    </a:lnTo>
                    <a:lnTo>
                      <a:pt x="833215" y="944613"/>
                    </a:lnTo>
                    <a:close/>
                    <a:moveTo>
                      <a:pt x="833215" y="1048608"/>
                    </a:moveTo>
                    <a:lnTo>
                      <a:pt x="833215" y="1143941"/>
                    </a:lnTo>
                    <a:lnTo>
                      <a:pt x="737881" y="1143941"/>
                    </a:lnTo>
                    <a:lnTo>
                      <a:pt x="737881" y="1048608"/>
                    </a:lnTo>
                    <a:lnTo>
                      <a:pt x="833215" y="1048608"/>
                    </a:lnTo>
                    <a:close/>
                    <a:moveTo>
                      <a:pt x="833215" y="1152603"/>
                    </a:moveTo>
                    <a:lnTo>
                      <a:pt x="833215" y="1247936"/>
                    </a:lnTo>
                    <a:lnTo>
                      <a:pt x="737881" y="1247936"/>
                    </a:lnTo>
                    <a:lnTo>
                      <a:pt x="737881" y="1152603"/>
                    </a:lnTo>
                    <a:lnTo>
                      <a:pt x="833215" y="1152603"/>
                    </a:lnTo>
                    <a:close/>
                    <a:moveTo>
                      <a:pt x="833215" y="1256597"/>
                    </a:moveTo>
                    <a:lnTo>
                      <a:pt x="833215" y="1351930"/>
                    </a:lnTo>
                    <a:lnTo>
                      <a:pt x="737881" y="1351930"/>
                    </a:lnTo>
                    <a:lnTo>
                      <a:pt x="737881" y="1256597"/>
                    </a:lnTo>
                    <a:lnTo>
                      <a:pt x="833215" y="1256597"/>
                    </a:lnTo>
                    <a:close/>
                    <a:moveTo>
                      <a:pt x="833215" y="1360592"/>
                    </a:moveTo>
                    <a:lnTo>
                      <a:pt x="833215" y="1455925"/>
                    </a:lnTo>
                    <a:lnTo>
                      <a:pt x="737881" y="1455925"/>
                    </a:lnTo>
                    <a:lnTo>
                      <a:pt x="737881" y="1360592"/>
                    </a:lnTo>
                    <a:lnTo>
                      <a:pt x="833215" y="1360592"/>
                    </a:lnTo>
                    <a:close/>
                    <a:moveTo>
                      <a:pt x="945880" y="1360592"/>
                    </a:moveTo>
                    <a:lnTo>
                      <a:pt x="1041213" y="1360592"/>
                    </a:lnTo>
                    <a:lnTo>
                      <a:pt x="1041213" y="1455925"/>
                    </a:lnTo>
                    <a:lnTo>
                      <a:pt x="945880" y="1455925"/>
                    </a:lnTo>
                    <a:lnTo>
                      <a:pt x="945880" y="1360592"/>
                    </a:lnTo>
                    <a:close/>
                    <a:moveTo>
                      <a:pt x="945880" y="1351930"/>
                    </a:moveTo>
                    <a:lnTo>
                      <a:pt x="945880" y="1256597"/>
                    </a:lnTo>
                    <a:lnTo>
                      <a:pt x="1041213" y="1256597"/>
                    </a:lnTo>
                    <a:lnTo>
                      <a:pt x="1041213" y="1351930"/>
                    </a:lnTo>
                    <a:lnTo>
                      <a:pt x="945880" y="1351930"/>
                    </a:lnTo>
                    <a:close/>
                    <a:moveTo>
                      <a:pt x="945880" y="1247936"/>
                    </a:moveTo>
                    <a:lnTo>
                      <a:pt x="945880" y="1152603"/>
                    </a:lnTo>
                    <a:lnTo>
                      <a:pt x="1041213" y="1152603"/>
                    </a:lnTo>
                    <a:lnTo>
                      <a:pt x="1041213" y="1247936"/>
                    </a:lnTo>
                    <a:lnTo>
                      <a:pt x="945880" y="1247936"/>
                    </a:lnTo>
                    <a:close/>
                    <a:moveTo>
                      <a:pt x="945880" y="1143941"/>
                    </a:moveTo>
                    <a:lnTo>
                      <a:pt x="945880" y="1048608"/>
                    </a:lnTo>
                    <a:lnTo>
                      <a:pt x="1041213" y="1048608"/>
                    </a:lnTo>
                    <a:lnTo>
                      <a:pt x="1041213" y="1143941"/>
                    </a:lnTo>
                    <a:lnTo>
                      <a:pt x="945880" y="1143941"/>
                    </a:lnTo>
                    <a:close/>
                    <a:moveTo>
                      <a:pt x="945880" y="1039946"/>
                    </a:moveTo>
                    <a:lnTo>
                      <a:pt x="945880" y="944613"/>
                    </a:lnTo>
                    <a:lnTo>
                      <a:pt x="1041213" y="944613"/>
                    </a:lnTo>
                    <a:lnTo>
                      <a:pt x="1041213" y="1039946"/>
                    </a:lnTo>
                    <a:lnTo>
                      <a:pt x="945880" y="1039946"/>
                    </a:lnTo>
                    <a:close/>
                    <a:moveTo>
                      <a:pt x="945880" y="935952"/>
                    </a:moveTo>
                    <a:lnTo>
                      <a:pt x="945880" y="840619"/>
                    </a:lnTo>
                    <a:lnTo>
                      <a:pt x="1041213" y="840619"/>
                    </a:lnTo>
                    <a:lnTo>
                      <a:pt x="1041213" y="935952"/>
                    </a:lnTo>
                    <a:lnTo>
                      <a:pt x="945880" y="935952"/>
                    </a:lnTo>
                    <a:close/>
                    <a:moveTo>
                      <a:pt x="945880" y="831957"/>
                    </a:moveTo>
                    <a:lnTo>
                      <a:pt x="945880" y="736624"/>
                    </a:lnTo>
                    <a:lnTo>
                      <a:pt x="1041213" y="736624"/>
                    </a:lnTo>
                    <a:lnTo>
                      <a:pt x="1041213" y="831957"/>
                    </a:lnTo>
                    <a:lnTo>
                      <a:pt x="945880" y="831957"/>
                    </a:lnTo>
                    <a:close/>
                    <a:moveTo>
                      <a:pt x="945880" y="727963"/>
                    </a:moveTo>
                    <a:lnTo>
                      <a:pt x="945880" y="632629"/>
                    </a:lnTo>
                    <a:lnTo>
                      <a:pt x="1041213" y="632629"/>
                    </a:lnTo>
                    <a:lnTo>
                      <a:pt x="1041213" y="727963"/>
                    </a:lnTo>
                    <a:lnTo>
                      <a:pt x="945880" y="727963"/>
                    </a:lnTo>
                    <a:close/>
                    <a:moveTo>
                      <a:pt x="937209" y="727963"/>
                    </a:moveTo>
                    <a:lnTo>
                      <a:pt x="841876" y="727963"/>
                    </a:lnTo>
                    <a:lnTo>
                      <a:pt x="841876" y="632629"/>
                    </a:lnTo>
                    <a:lnTo>
                      <a:pt x="937209" y="632629"/>
                    </a:lnTo>
                    <a:lnTo>
                      <a:pt x="937209" y="727963"/>
                    </a:lnTo>
                    <a:close/>
                    <a:moveTo>
                      <a:pt x="833215" y="727963"/>
                    </a:moveTo>
                    <a:lnTo>
                      <a:pt x="737881" y="727963"/>
                    </a:lnTo>
                    <a:lnTo>
                      <a:pt x="737881" y="632629"/>
                    </a:lnTo>
                    <a:lnTo>
                      <a:pt x="833215" y="632629"/>
                    </a:lnTo>
                    <a:lnTo>
                      <a:pt x="833215" y="727963"/>
                    </a:lnTo>
                    <a:close/>
                    <a:moveTo>
                      <a:pt x="833215" y="736624"/>
                    </a:moveTo>
                    <a:lnTo>
                      <a:pt x="833215" y="831957"/>
                    </a:lnTo>
                    <a:lnTo>
                      <a:pt x="737881" y="831957"/>
                    </a:lnTo>
                    <a:lnTo>
                      <a:pt x="737881" y="736624"/>
                    </a:lnTo>
                    <a:lnTo>
                      <a:pt x="833215" y="736624"/>
                    </a:lnTo>
                    <a:close/>
                    <a:moveTo>
                      <a:pt x="729220" y="831957"/>
                    </a:moveTo>
                    <a:lnTo>
                      <a:pt x="633887" y="831957"/>
                    </a:lnTo>
                    <a:lnTo>
                      <a:pt x="633887" y="736624"/>
                    </a:lnTo>
                    <a:lnTo>
                      <a:pt x="729220" y="736624"/>
                    </a:lnTo>
                    <a:lnTo>
                      <a:pt x="729220" y="831957"/>
                    </a:lnTo>
                    <a:close/>
                    <a:moveTo>
                      <a:pt x="729220" y="840619"/>
                    </a:moveTo>
                    <a:lnTo>
                      <a:pt x="729220" y="935952"/>
                    </a:lnTo>
                    <a:lnTo>
                      <a:pt x="633887" y="935952"/>
                    </a:lnTo>
                    <a:lnTo>
                      <a:pt x="633887" y="840619"/>
                    </a:lnTo>
                    <a:lnTo>
                      <a:pt x="729220" y="840619"/>
                    </a:lnTo>
                    <a:close/>
                    <a:moveTo>
                      <a:pt x="729220" y="944613"/>
                    </a:moveTo>
                    <a:lnTo>
                      <a:pt x="729220" y="1039946"/>
                    </a:lnTo>
                    <a:lnTo>
                      <a:pt x="633887" y="1039946"/>
                    </a:lnTo>
                    <a:lnTo>
                      <a:pt x="633887" y="944613"/>
                    </a:lnTo>
                    <a:lnTo>
                      <a:pt x="729220" y="944613"/>
                    </a:lnTo>
                    <a:close/>
                    <a:moveTo>
                      <a:pt x="729220" y="1048608"/>
                    </a:moveTo>
                    <a:lnTo>
                      <a:pt x="729220" y="1143941"/>
                    </a:lnTo>
                    <a:lnTo>
                      <a:pt x="633887" y="1143941"/>
                    </a:lnTo>
                    <a:lnTo>
                      <a:pt x="633887" y="1048608"/>
                    </a:lnTo>
                    <a:lnTo>
                      <a:pt x="729220" y="1048608"/>
                    </a:lnTo>
                    <a:close/>
                    <a:moveTo>
                      <a:pt x="729220" y="1152603"/>
                    </a:moveTo>
                    <a:lnTo>
                      <a:pt x="729220" y="1247936"/>
                    </a:lnTo>
                    <a:lnTo>
                      <a:pt x="633887" y="1247936"/>
                    </a:lnTo>
                    <a:lnTo>
                      <a:pt x="633887" y="1152603"/>
                    </a:lnTo>
                    <a:lnTo>
                      <a:pt x="729220" y="1152603"/>
                    </a:lnTo>
                    <a:close/>
                    <a:moveTo>
                      <a:pt x="729220" y="1256597"/>
                    </a:moveTo>
                    <a:lnTo>
                      <a:pt x="729220" y="1351930"/>
                    </a:lnTo>
                    <a:lnTo>
                      <a:pt x="633887" y="1351930"/>
                    </a:lnTo>
                    <a:lnTo>
                      <a:pt x="633887" y="1256597"/>
                    </a:lnTo>
                    <a:lnTo>
                      <a:pt x="729220" y="1256597"/>
                    </a:lnTo>
                    <a:close/>
                    <a:moveTo>
                      <a:pt x="729220" y="1360592"/>
                    </a:moveTo>
                    <a:lnTo>
                      <a:pt x="729220" y="1455925"/>
                    </a:lnTo>
                    <a:lnTo>
                      <a:pt x="633887" y="1455925"/>
                    </a:lnTo>
                    <a:lnTo>
                      <a:pt x="633887" y="1360592"/>
                    </a:lnTo>
                    <a:lnTo>
                      <a:pt x="729220" y="1360592"/>
                    </a:lnTo>
                    <a:close/>
                    <a:moveTo>
                      <a:pt x="729220" y="1464587"/>
                    </a:moveTo>
                    <a:lnTo>
                      <a:pt x="729220" y="1559920"/>
                    </a:lnTo>
                    <a:lnTo>
                      <a:pt x="633887" y="1559920"/>
                    </a:lnTo>
                    <a:lnTo>
                      <a:pt x="633887" y="1464587"/>
                    </a:lnTo>
                    <a:lnTo>
                      <a:pt x="729220" y="1464587"/>
                    </a:lnTo>
                    <a:close/>
                    <a:moveTo>
                      <a:pt x="737891" y="1464587"/>
                    </a:moveTo>
                    <a:lnTo>
                      <a:pt x="833224" y="1464587"/>
                    </a:lnTo>
                    <a:lnTo>
                      <a:pt x="833224" y="1559920"/>
                    </a:lnTo>
                    <a:lnTo>
                      <a:pt x="737891" y="1559920"/>
                    </a:lnTo>
                    <a:lnTo>
                      <a:pt x="737891" y="1464587"/>
                    </a:lnTo>
                    <a:close/>
                    <a:moveTo>
                      <a:pt x="833215" y="1568581"/>
                    </a:moveTo>
                    <a:lnTo>
                      <a:pt x="833215" y="1663914"/>
                    </a:lnTo>
                    <a:lnTo>
                      <a:pt x="737881" y="1663914"/>
                    </a:lnTo>
                    <a:lnTo>
                      <a:pt x="737881" y="1568581"/>
                    </a:lnTo>
                    <a:lnTo>
                      <a:pt x="833215" y="1568581"/>
                    </a:lnTo>
                    <a:close/>
                    <a:moveTo>
                      <a:pt x="841885" y="1568581"/>
                    </a:moveTo>
                    <a:lnTo>
                      <a:pt x="937218" y="1568581"/>
                    </a:lnTo>
                    <a:lnTo>
                      <a:pt x="937218" y="1663914"/>
                    </a:lnTo>
                    <a:lnTo>
                      <a:pt x="841885" y="1663914"/>
                    </a:lnTo>
                    <a:lnTo>
                      <a:pt x="841885" y="1568581"/>
                    </a:lnTo>
                    <a:close/>
                    <a:moveTo>
                      <a:pt x="945880" y="1568581"/>
                    </a:moveTo>
                    <a:lnTo>
                      <a:pt x="1041213" y="1568581"/>
                    </a:lnTo>
                    <a:lnTo>
                      <a:pt x="1041213" y="1663914"/>
                    </a:lnTo>
                    <a:lnTo>
                      <a:pt x="945880" y="1663914"/>
                    </a:lnTo>
                    <a:lnTo>
                      <a:pt x="945880" y="1568581"/>
                    </a:lnTo>
                    <a:close/>
                    <a:moveTo>
                      <a:pt x="945880" y="1559920"/>
                    </a:moveTo>
                    <a:lnTo>
                      <a:pt x="945880" y="1464587"/>
                    </a:lnTo>
                    <a:lnTo>
                      <a:pt x="1041213" y="1464587"/>
                    </a:lnTo>
                    <a:lnTo>
                      <a:pt x="1041213" y="1559920"/>
                    </a:lnTo>
                    <a:lnTo>
                      <a:pt x="945880" y="1559920"/>
                    </a:lnTo>
                    <a:close/>
                    <a:moveTo>
                      <a:pt x="1049875" y="1464587"/>
                    </a:moveTo>
                    <a:lnTo>
                      <a:pt x="1145208" y="1464587"/>
                    </a:lnTo>
                    <a:lnTo>
                      <a:pt x="1145208" y="1559920"/>
                    </a:lnTo>
                    <a:lnTo>
                      <a:pt x="1049875" y="1559920"/>
                    </a:lnTo>
                    <a:lnTo>
                      <a:pt x="1049875" y="1464587"/>
                    </a:lnTo>
                    <a:close/>
                    <a:moveTo>
                      <a:pt x="1049875" y="1455925"/>
                    </a:moveTo>
                    <a:lnTo>
                      <a:pt x="1049875" y="1360592"/>
                    </a:lnTo>
                    <a:lnTo>
                      <a:pt x="1145208" y="1360592"/>
                    </a:lnTo>
                    <a:lnTo>
                      <a:pt x="1145208" y="1455925"/>
                    </a:lnTo>
                    <a:lnTo>
                      <a:pt x="1049875" y="1455925"/>
                    </a:lnTo>
                    <a:close/>
                    <a:moveTo>
                      <a:pt x="1049875" y="1351930"/>
                    </a:moveTo>
                    <a:lnTo>
                      <a:pt x="1049875" y="1256597"/>
                    </a:lnTo>
                    <a:lnTo>
                      <a:pt x="1145208" y="1256597"/>
                    </a:lnTo>
                    <a:lnTo>
                      <a:pt x="1145208" y="1351930"/>
                    </a:lnTo>
                    <a:lnTo>
                      <a:pt x="1049875" y="1351930"/>
                    </a:lnTo>
                    <a:close/>
                    <a:moveTo>
                      <a:pt x="1049875" y="1247936"/>
                    </a:moveTo>
                    <a:lnTo>
                      <a:pt x="1049875" y="1152603"/>
                    </a:lnTo>
                    <a:lnTo>
                      <a:pt x="1145208" y="1152603"/>
                    </a:lnTo>
                    <a:lnTo>
                      <a:pt x="1145208" y="1247936"/>
                    </a:lnTo>
                    <a:lnTo>
                      <a:pt x="1049875" y="1247936"/>
                    </a:lnTo>
                    <a:close/>
                    <a:moveTo>
                      <a:pt x="1049875" y="1143941"/>
                    </a:moveTo>
                    <a:lnTo>
                      <a:pt x="1049875" y="1048608"/>
                    </a:lnTo>
                    <a:lnTo>
                      <a:pt x="1145208" y="1048608"/>
                    </a:lnTo>
                    <a:lnTo>
                      <a:pt x="1145208" y="1143941"/>
                    </a:lnTo>
                    <a:lnTo>
                      <a:pt x="1049875" y="1143941"/>
                    </a:lnTo>
                    <a:close/>
                    <a:moveTo>
                      <a:pt x="1049875" y="1039946"/>
                    </a:moveTo>
                    <a:lnTo>
                      <a:pt x="1049875" y="944613"/>
                    </a:lnTo>
                    <a:lnTo>
                      <a:pt x="1145208" y="944613"/>
                    </a:lnTo>
                    <a:lnTo>
                      <a:pt x="1145208" y="1039946"/>
                    </a:lnTo>
                    <a:lnTo>
                      <a:pt x="1049875" y="1039946"/>
                    </a:lnTo>
                    <a:close/>
                    <a:moveTo>
                      <a:pt x="1049875" y="935952"/>
                    </a:moveTo>
                    <a:lnTo>
                      <a:pt x="1049875" y="840619"/>
                    </a:lnTo>
                    <a:lnTo>
                      <a:pt x="1145208" y="840619"/>
                    </a:lnTo>
                    <a:lnTo>
                      <a:pt x="1145208" y="935952"/>
                    </a:lnTo>
                    <a:lnTo>
                      <a:pt x="1049875" y="935952"/>
                    </a:lnTo>
                    <a:close/>
                    <a:moveTo>
                      <a:pt x="1049875" y="831957"/>
                    </a:moveTo>
                    <a:lnTo>
                      <a:pt x="1049875" y="736624"/>
                    </a:lnTo>
                    <a:lnTo>
                      <a:pt x="1145208" y="736624"/>
                    </a:lnTo>
                    <a:lnTo>
                      <a:pt x="1145208" y="831957"/>
                    </a:lnTo>
                    <a:lnTo>
                      <a:pt x="1049875" y="831957"/>
                    </a:lnTo>
                    <a:close/>
                    <a:moveTo>
                      <a:pt x="1049875" y="727963"/>
                    </a:moveTo>
                    <a:lnTo>
                      <a:pt x="1049875" y="632629"/>
                    </a:lnTo>
                    <a:lnTo>
                      <a:pt x="1145208" y="632629"/>
                    </a:lnTo>
                    <a:lnTo>
                      <a:pt x="1145208" y="727963"/>
                    </a:lnTo>
                    <a:lnTo>
                      <a:pt x="1049875" y="727963"/>
                    </a:lnTo>
                    <a:close/>
                    <a:moveTo>
                      <a:pt x="1049875" y="623968"/>
                    </a:moveTo>
                    <a:lnTo>
                      <a:pt x="1049875" y="528635"/>
                    </a:lnTo>
                    <a:lnTo>
                      <a:pt x="1145208" y="528635"/>
                    </a:lnTo>
                    <a:lnTo>
                      <a:pt x="1145208" y="623968"/>
                    </a:lnTo>
                    <a:lnTo>
                      <a:pt x="1049875" y="623968"/>
                    </a:lnTo>
                    <a:close/>
                    <a:moveTo>
                      <a:pt x="1041204" y="623968"/>
                    </a:moveTo>
                    <a:lnTo>
                      <a:pt x="945871" y="623968"/>
                    </a:lnTo>
                    <a:lnTo>
                      <a:pt x="945871" y="528635"/>
                    </a:lnTo>
                    <a:lnTo>
                      <a:pt x="1041204" y="528635"/>
                    </a:lnTo>
                    <a:lnTo>
                      <a:pt x="1041204" y="623968"/>
                    </a:lnTo>
                    <a:close/>
                    <a:moveTo>
                      <a:pt x="937209" y="623968"/>
                    </a:moveTo>
                    <a:lnTo>
                      <a:pt x="841876" y="623968"/>
                    </a:lnTo>
                    <a:lnTo>
                      <a:pt x="841876" y="528635"/>
                    </a:lnTo>
                    <a:lnTo>
                      <a:pt x="937209" y="528635"/>
                    </a:lnTo>
                    <a:lnTo>
                      <a:pt x="937209" y="623968"/>
                    </a:lnTo>
                    <a:close/>
                    <a:moveTo>
                      <a:pt x="833215" y="623968"/>
                    </a:moveTo>
                    <a:lnTo>
                      <a:pt x="737881" y="623968"/>
                    </a:lnTo>
                    <a:lnTo>
                      <a:pt x="737881" y="528635"/>
                    </a:lnTo>
                    <a:lnTo>
                      <a:pt x="833215" y="528635"/>
                    </a:lnTo>
                    <a:lnTo>
                      <a:pt x="833215" y="623968"/>
                    </a:lnTo>
                    <a:close/>
                    <a:moveTo>
                      <a:pt x="729220" y="623968"/>
                    </a:moveTo>
                    <a:lnTo>
                      <a:pt x="633887" y="623968"/>
                    </a:lnTo>
                    <a:lnTo>
                      <a:pt x="633887" y="528635"/>
                    </a:lnTo>
                    <a:lnTo>
                      <a:pt x="729220" y="528635"/>
                    </a:lnTo>
                    <a:lnTo>
                      <a:pt x="729220" y="623968"/>
                    </a:lnTo>
                    <a:close/>
                    <a:moveTo>
                      <a:pt x="729220" y="632629"/>
                    </a:moveTo>
                    <a:lnTo>
                      <a:pt x="729220" y="727963"/>
                    </a:lnTo>
                    <a:lnTo>
                      <a:pt x="633887" y="727963"/>
                    </a:lnTo>
                    <a:lnTo>
                      <a:pt x="633887" y="632629"/>
                    </a:lnTo>
                    <a:lnTo>
                      <a:pt x="729220" y="632629"/>
                    </a:lnTo>
                    <a:close/>
                    <a:moveTo>
                      <a:pt x="625225" y="727963"/>
                    </a:moveTo>
                    <a:lnTo>
                      <a:pt x="529892" y="727963"/>
                    </a:lnTo>
                    <a:lnTo>
                      <a:pt x="529892" y="632629"/>
                    </a:lnTo>
                    <a:lnTo>
                      <a:pt x="625225" y="632629"/>
                    </a:lnTo>
                    <a:lnTo>
                      <a:pt x="625225" y="727963"/>
                    </a:lnTo>
                    <a:close/>
                    <a:moveTo>
                      <a:pt x="625225" y="736624"/>
                    </a:moveTo>
                    <a:lnTo>
                      <a:pt x="625225" y="831957"/>
                    </a:lnTo>
                    <a:lnTo>
                      <a:pt x="529892" y="831957"/>
                    </a:lnTo>
                    <a:lnTo>
                      <a:pt x="529892" y="736624"/>
                    </a:lnTo>
                    <a:lnTo>
                      <a:pt x="625225" y="736624"/>
                    </a:lnTo>
                    <a:close/>
                    <a:moveTo>
                      <a:pt x="625225" y="840619"/>
                    </a:moveTo>
                    <a:lnTo>
                      <a:pt x="625225" y="935952"/>
                    </a:lnTo>
                    <a:lnTo>
                      <a:pt x="529892" y="935952"/>
                    </a:lnTo>
                    <a:lnTo>
                      <a:pt x="529892" y="840619"/>
                    </a:lnTo>
                    <a:lnTo>
                      <a:pt x="625225" y="840619"/>
                    </a:lnTo>
                    <a:close/>
                    <a:moveTo>
                      <a:pt x="625225" y="944613"/>
                    </a:moveTo>
                    <a:lnTo>
                      <a:pt x="625225" y="1039946"/>
                    </a:lnTo>
                    <a:lnTo>
                      <a:pt x="529892" y="1039946"/>
                    </a:lnTo>
                    <a:lnTo>
                      <a:pt x="529892" y="944613"/>
                    </a:lnTo>
                    <a:lnTo>
                      <a:pt x="625225" y="944613"/>
                    </a:lnTo>
                    <a:close/>
                    <a:moveTo>
                      <a:pt x="625225" y="1048608"/>
                    </a:moveTo>
                    <a:lnTo>
                      <a:pt x="625225" y="1143941"/>
                    </a:lnTo>
                    <a:lnTo>
                      <a:pt x="529892" y="1143941"/>
                    </a:lnTo>
                    <a:lnTo>
                      <a:pt x="529892" y="1048608"/>
                    </a:lnTo>
                    <a:lnTo>
                      <a:pt x="625225" y="1048608"/>
                    </a:lnTo>
                    <a:close/>
                    <a:moveTo>
                      <a:pt x="625225" y="1152603"/>
                    </a:moveTo>
                    <a:lnTo>
                      <a:pt x="625225" y="1247936"/>
                    </a:lnTo>
                    <a:lnTo>
                      <a:pt x="529892" y="1247936"/>
                    </a:lnTo>
                    <a:lnTo>
                      <a:pt x="529892" y="1152603"/>
                    </a:lnTo>
                    <a:lnTo>
                      <a:pt x="625225" y="1152603"/>
                    </a:lnTo>
                    <a:close/>
                    <a:moveTo>
                      <a:pt x="625225" y="1256597"/>
                    </a:moveTo>
                    <a:lnTo>
                      <a:pt x="625225" y="1351930"/>
                    </a:lnTo>
                    <a:lnTo>
                      <a:pt x="529892" y="1351930"/>
                    </a:lnTo>
                    <a:lnTo>
                      <a:pt x="529892" y="1256597"/>
                    </a:lnTo>
                    <a:lnTo>
                      <a:pt x="625225" y="1256597"/>
                    </a:lnTo>
                    <a:close/>
                    <a:moveTo>
                      <a:pt x="625225" y="1360592"/>
                    </a:moveTo>
                    <a:lnTo>
                      <a:pt x="625225" y="1455925"/>
                    </a:lnTo>
                    <a:lnTo>
                      <a:pt x="529892" y="1455925"/>
                    </a:lnTo>
                    <a:lnTo>
                      <a:pt x="529892" y="1360592"/>
                    </a:lnTo>
                    <a:lnTo>
                      <a:pt x="625225" y="1360592"/>
                    </a:lnTo>
                    <a:close/>
                    <a:moveTo>
                      <a:pt x="625225" y="1464587"/>
                    </a:moveTo>
                    <a:lnTo>
                      <a:pt x="625225" y="1559920"/>
                    </a:lnTo>
                    <a:lnTo>
                      <a:pt x="529892" y="1559920"/>
                    </a:lnTo>
                    <a:lnTo>
                      <a:pt x="529892" y="1464587"/>
                    </a:lnTo>
                    <a:lnTo>
                      <a:pt x="625225" y="1464587"/>
                    </a:lnTo>
                    <a:close/>
                    <a:moveTo>
                      <a:pt x="625225" y="1568581"/>
                    </a:moveTo>
                    <a:lnTo>
                      <a:pt x="625225" y="1663914"/>
                    </a:lnTo>
                    <a:lnTo>
                      <a:pt x="529892" y="1663914"/>
                    </a:lnTo>
                    <a:lnTo>
                      <a:pt x="529892" y="1568581"/>
                    </a:lnTo>
                    <a:lnTo>
                      <a:pt x="625225" y="1568581"/>
                    </a:lnTo>
                    <a:close/>
                    <a:moveTo>
                      <a:pt x="633896" y="1568581"/>
                    </a:moveTo>
                    <a:lnTo>
                      <a:pt x="729229" y="1568581"/>
                    </a:lnTo>
                    <a:lnTo>
                      <a:pt x="729229" y="1663914"/>
                    </a:lnTo>
                    <a:lnTo>
                      <a:pt x="633896" y="1663914"/>
                    </a:lnTo>
                    <a:lnTo>
                      <a:pt x="633896" y="1568581"/>
                    </a:lnTo>
                    <a:close/>
                    <a:moveTo>
                      <a:pt x="729220" y="1672576"/>
                    </a:moveTo>
                    <a:lnTo>
                      <a:pt x="729220" y="1767909"/>
                    </a:lnTo>
                    <a:lnTo>
                      <a:pt x="633887" y="1767909"/>
                    </a:lnTo>
                    <a:lnTo>
                      <a:pt x="633887" y="1672576"/>
                    </a:lnTo>
                    <a:lnTo>
                      <a:pt x="729220" y="1672576"/>
                    </a:lnTo>
                    <a:close/>
                    <a:moveTo>
                      <a:pt x="737891" y="1672576"/>
                    </a:moveTo>
                    <a:lnTo>
                      <a:pt x="833224" y="1672576"/>
                    </a:lnTo>
                    <a:lnTo>
                      <a:pt x="833224" y="1767909"/>
                    </a:lnTo>
                    <a:lnTo>
                      <a:pt x="737891" y="1767909"/>
                    </a:lnTo>
                    <a:lnTo>
                      <a:pt x="737891" y="1672576"/>
                    </a:lnTo>
                    <a:close/>
                    <a:moveTo>
                      <a:pt x="841885" y="1672576"/>
                    </a:moveTo>
                    <a:lnTo>
                      <a:pt x="937218" y="1672576"/>
                    </a:lnTo>
                    <a:lnTo>
                      <a:pt x="937218" y="1767909"/>
                    </a:lnTo>
                    <a:lnTo>
                      <a:pt x="841885" y="1767909"/>
                    </a:lnTo>
                    <a:lnTo>
                      <a:pt x="841885" y="1672576"/>
                    </a:lnTo>
                    <a:close/>
                    <a:moveTo>
                      <a:pt x="945880" y="1672576"/>
                    </a:moveTo>
                    <a:lnTo>
                      <a:pt x="1041213" y="1672576"/>
                    </a:lnTo>
                    <a:lnTo>
                      <a:pt x="1041213" y="1767909"/>
                    </a:lnTo>
                    <a:lnTo>
                      <a:pt x="945880" y="1767909"/>
                    </a:lnTo>
                    <a:lnTo>
                      <a:pt x="945880" y="1672576"/>
                    </a:lnTo>
                    <a:close/>
                    <a:moveTo>
                      <a:pt x="1049875" y="1672576"/>
                    </a:moveTo>
                    <a:lnTo>
                      <a:pt x="1145208" y="1672576"/>
                    </a:lnTo>
                    <a:lnTo>
                      <a:pt x="1145208" y="1767909"/>
                    </a:lnTo>
                    <a:lnTo>
                      <a:pt x="1049875" y="1767909"/>
                    </a:lnTo>
                    <a:lnTo>
                      <a:pt x="1049875" y="1672576"/>
                    </a:lnTo>
                    <a:close/>
                    <a:moveTo>
                      <a:pt x="1049875" y="1663914"/>
                    </a:moveTo>
                    <a:lnTo>
                      <a:pt x="1049875" y="1568581"/>
                    </a:lnTo>
                    <a:lnTo>
                      <a:pt x="1145208" y="1568581"/>
                    </a:lnTo>
                    <a:lnTo>
                      <a:pt x="1145208" y="1663914"/>
                    </a:lnTo>
                    <a:lnTo>
                      <a:pt x="1049875" y="1663914"/>
                    </a:lnTo>
                    <a:close/>
                    <a:moveTo>
                      <a:pt x="1153869" y="1568581"/>
                    </a:moveTo>
                    <a:lnTo>
                      <a:pt x="1249202" y="1568581"/>
                    </a:lnTo>
                    <a:lnTo>
                      <a:pt x="1249202" y="1663914"/>
                    </a:lnTo>
                    <a:lnTo>
                      <a:pt x="1153869" y="1663914"/>
                    </a:lnTo>
                    <a:lnTo>
                      <a:pt x="1153869" y="1568581"/>
                    </a:lnTo>
                    <a:close/>
                    <a:moveTo>
                      <a:pt x="1153869" y="1559920"/>
                    </a:moveTo>
                    <a:lnTo>
                      <a:pt x="1153869" y="1464587"/>
                    </a:lnTo>
                    <a:lnTo>
                      <a:pt x="1249202" y="1464587"/>
                    </a:lnTo>
                    <a:lnTo>
                      <a:pt x="1249202" y="1559920"/>
                    </a:lnTo>
                    <a:lnTo>
                      <a:pt x="1153869" y="1559920"/>
                    </a:lnTo>
                    <a:close/>
                    <a:moveTo>
                      <a:pt x="1153869" y="1455925"/>
                    </a:moveTo>
                    <a:lnTo>
                      <a:pt x="1153869" y="1360592"/>
                    </a:lnTo>
                    <a:lnTo>
                      <a:pt x="1249202" y="1360592"/>
                    </a:lnTo>
                    <a:lnTo>
                      <a:pt x="1249202" y="1455925"/>
                    </a:lnTo>
                    <a:lnTo>
                      <a:pt x="1153869" y="1455925"/>
                    </a:lnTo>
                    <a:close/>
                    <a:moveTo>
                      <a:pt x="1153869" y="1351930"/>
                    </a:moveTo>
                    <a:lnTo>
                      <a:pt x="1153869" y="1256597"/>
                    </a:lnTo>
                    <a:lnTo>
                      <a:pt x="1249202" y="1256597"/>
                    </a:lnTo>
                    <a:lnTo>
                      <a:pt x="1249202" y="1351930"/>
                    </a:lnTo>
                    <a:lnTo>
                      <a:pt x="1153869" y="1351930"/>
                    </a:lnTo>
                    <a:close/>
                    <a:moveTo>
                      <a:pt x="1153869" y="1247936"/>
                    </a:moveTo>
                    <a:lnTo>
                      <a:pt x="1153869" y="1152603"/>
                    </a:lnTo>
                    <a:lnTo>
                      <a:pt x="1249202" y="1152603"/>
                    </a:lnTo>
                    <a:lnTo>
                      <a:pt x="1249202" y="1247936"/>
                    </a:lnTo>
                    <a:lnTo>
                      <a:pt x="1153869" y="1247936"/>
                    </a:lnTo>
                    <a:close/>
                    <a:moveTo>
                      <a:pt x="1153869" y="1143941"/>
                    </a:moveTo>
                    <a:lnTo>
                      <a:pt x="1153869" y="1048608"/>
                    </a:lnTo>
                    <a:lnTo>
                      <a:pt x="1249202" y="1048608"/>
                    </a:lnTo>
                    <a:lnTo>
                      <a:pt x="1249202" y="1143941"/>
                    </a:lnTo>
                    <a:lnTo>
                      <a:pt x="1153869" y="1143941"/>
                    </a:lnTo>
                    <a:close/>
                    <a:moveTo>
                      <a:pt x="1153869" y="1039946"/>
                    </a:moveTo>
                    <a:lnTo>
                      <a:pt x="1153869" y="944613"/>
                    </a:lnTo>
                    <a:lnTo>
                      <a:pt x="1249202" y="944613"/>
                    </a:lnTo>
                    <a:lnTo>
                      <a:pt x="1249202" y="1039946"/>
                    </a:lnTo>
                    <a:lnTo>
                      <a:pt x="1153869" y="1039946"/>
                    </a:lnTo>
                    <a:close/>
                    <a:moveTo>
                      <a:pt x="1153869" y="935952"/>
                    </a:moveTo>
                    <a:lnTo>
                      <a:pt x="1153869" y="840619"/>
                    </a:lnTo>
                    <a:lnTo>
                      <a:pt x="1249202" y="840619"/>
                    </a:lnTo>
                    <a:lnTo>
                      <a:pt x="1249202" y="935952"/>
                    </a:lnTo>
                    <a:lnTo>
                      <a:pt x="1153869" y="935952"/>
                    </a:lnTo>
                    <a:close/>
                    <a:moveTo>
                      <a:pt x="1153869" y="831957"/>
                    </a:moveTo>
                    <a:lnTo>
                      <a:pt x="1153869" y="736624"/>
                    </a:lnTo>
                    <a:lnTo>
                      <a:pt x="1249202" y="736624"/>
                    </a:lnTo>
                    <a:lnTo>
                      <a:pt x="1249202" y="831957"/>
                    </a:lnTo>
                    <a:lnTo>
                      <a:pt x="1153869" y="831957"/>
                    </a:lnTo>
                    <a:close/>
                    <a:moveTo>
                      <a:pt x="1153869" y="727963"/>
                    </a:moveTo>
                    <a:lnTo>
                      <a:pt x="1153869" y="632629"/>
                    </a:lnTo>
                    <a:lnTo>
                      <a:pt x="1249202" y="632629"/>
                    </a:lnTo>
                    <a:lnTo>
                      <a:pt x="1249202" y="727963"/>
                    </a:lnTo>
                    <a:lnTo>
                      <a:pt x="1153869" y="727963"/>
                    </a:lnTo>
                    <a:close/>
                    <a:moveTo>
                      <a:pt x="1153869" y="623968"/>
                    </a:moveTo>
                    <a:lnTo>
                      <a:pt x="1153869" y="528635"/>
                    </a:lnTo>
                    <a:lnTo>
                      <a:pt x="1249202" y="528635"/>
                    </a:lnTo>
                    <a:lnTo>
                      <a:pt x="1249202" y="623968"/>
                    </a:lnTo>
                    <a:lnTo>
                      <a:pt x="1153869" y="623968"/>
                    </a:lnTo>
                    <a:close/>
                    <a:moveTo>
                      <a:pt x="1153869" y="519973"/>
                    </a:moveTo>
                    <a:lnTo>
                      <a:pt x="1153869" y="424640"/>
                    </a:lnTo>
                    <a:lnTo>
                      <a:pt x="1249202" y="424640"/>
                    </a:lnTo>
                    <a:lnTo>
                      <a:pt x="1249202" y="519973"/>
                    </a:lnTo>
                    <a:lnTo>
                      <a:pt x="1153869" y="519973"/>
                    </a:lnTo>
                    <a:close/>
                    <a:moveTo>
                      <a:pt x="1145199" y="519973"/>
                    </a:moveTo>
                    <a:lnTo>
                      <a:pt x="1049865" y="519973"/>
                    </a:lnTo>
                    <a:lnTo>
                      <a:pt x="1049865" y="424640"/>
                    </a:lnTo>
                    <a:lnTo>
                      <a:pt x="1145199" y="424640"/>
                    </a:lnTo>
                    <a:lnTo>
                      <a:pt x="1145199" y="519973"/>
                    </a:lnTo>
                    <a:close/>
                    <a:moveTo>
                      <a:pt x="1041204" y="519973"/>
                    </a:moveTo>
                    <a:lnTo>
                      <a:pt x="945871" y="519973"/>
                    </a:lnTo>
                    <a:lnTo>
                      <a:pt x="945871" y="424640"/>
                    </a:lnTo>
                    <a:lnTo>
                      <a:pt x="1041204" y="424640"/>
                    </a:lnTo>
                    <a:lnTo>
                      <a:pt x="1041204" y="519973"/>
                    </a:lnTo>
                    <a:close/>
                    <a:moveTo>
                      <a:pt x="937209" y="519973"/>
                    </a:moveTo>
                    <a:lnTo>
                      <a:pt x="841876" y="519973"/>
                    </a:lnTo>
                    <a:lnTo>
                      <a:pt x="841876" y="424640"/>
                    </a:lnTo>
                    <a:lnTo>
                      <a:pt x="937209" y="424640"/>
                    </a:lnTo>
                    <a:lnTo>
                      <a:pt x="937209" y="519973"/>
                    </a:lnTo>
                    <a:close/>
                    <a:moveTo>
                      <a:pt x="833215" y="519973"/>
                    </a:moveTo>
                    <a:lnTo>
                      <a:pt x="737881" y="519973"/>
                    </a:lnTo>
                    <a:lnTo>
                      <a:pt x="737881" y="424640"/>
                    </a:lnTo>
                    <a:lnTo>
                      <a:pt x="833215" y="424640"/>
                    </a:lnTo>
                    <a:lnTo>
                      <a:pt x="833215" y="519973"/>
                    </a:lnTo>
                    <a:close/>
                    <a:moveTo>
                      <a:pt x="729220" y="519973"/>
                    </a:moveTo>
                    <a:lnTo>
                      <a:pt x="633887" y="519973"/>
                    </a:lnTo>
                    <a:lnTo>
                      <a:pt x="633887" y="424640"/>
                    </a:lnTo>
                    <a:lnTo>
                      <a:pt x="729220" y="424640"/>
                    </a:lnTo>
                    <a:lnTo>
                      <a:pt x="729220" y="519973"/>
                    </a:lnTo>
                    <a:close/>
                    <a:moveTo>
                      <a:pt x="625225" y="519973"/>
                    </a:moveTo>
                    <a:lnTo>
                      <a:pt x="529892" y="519973"/>
                    </a:lnTo>
                    <a:lnTo>
                      <a:pt x="529892" y="424640"/>
                    </a:lnTo>
                    <a:lnTo>
                      <a:pt x="625225" y="424640"/>
                    </a:lnTo>
                    <a:lnTo>
                      <a:pt x="625225" y="519973"/>
                    </a:lnTo>
                    <a:close/>
                    <a:moveTo>
                      <a:pt x="625225" y="528635"/>
                    </a:moveTo>
                    <a:lnTo>
                      <a:pt x="625225" y="623968"/>
                    </a:lnTo>
                    <a:lnTo>
                      <a:pt x="529892" y="623968"/>
                    </a:lnTo>
                    <a:lnTo>
                      <a:pt x="529892" y="528635"/>
                    </a:lnTo>
                    <a:lnTo>
                      <a:pt x="625225" y="528635"/>
                    </a:lnTo>
                    <a:close/>
                    <a:moveTo>
                      <a:pt x="521230" y="623968"/>
                    </a:moveTo>
                    <a:lnTo>
                      <a:pt x="425898" y="623968"/>
                    </a:lnTo>
                    <a:lnTo>
                      <a:pt x="425898" y="528635"/>
                    </a:lnTo>
                    <a:lnTo>
                      <a:pt x="521230" y="528635"/>
                    </a:lnTo>
                    <a:lnTo>
                      <a:pt x="521230" y="623968"/>
                    </a:lnTo>
                    <a:close/>
                    <a:moveTo>
                      <a:pt x="521230" y="632629"/>
                    </a:moveTo>
                    <a:lnTo>
                      <a:pt x="521230" y="727963"/>
                    </a:lnTo>
                    <a:lnTo>
                      <a:pt x="425898" y="727963"/>
                    </a:lnTo>
                    <a:lnTo>
                      <a:pt x="425898" y="632629"/>
                    </a:lnTo>
                    <a:lnTo>
                      <a:pt x="521230" y="632629"/>
                    </a:lnTo>
                    <a:close/>
                    <a:moveTo>
                      <a:pt x="521230" y="736624"/>
                    </a:moveTo>
                    <a:lnTo>
                      <a:pt x="521230" y="831957"/>
                    </a:lnTo>
                    <a:lnTo>
                      <a:pt x="425898" y="831957"/>
                    </a:lnTo>
                    <a:lnTo>
                      <a:pt x="425898" y="736624"/>
                    </a:lnTo>
                    <a:lnTo>
                      <a:pt x="521230" y="736624"/>
                    </a:lnTo>
                    <a:close/>
                    <a:moveTo>
                      <a:pt x="521230" y="840619"/>
                    </a:moveTo>
                    <a:lnTo>
                      <a:pt x="521230" y="935952"/>
                    </a:lnTo>
                    <a:lnTo>
                      <a:pt x="425898" y="935952"/>
                    </a:lnTo>
                    <a:lnTo>
                      <a:pt x="425898" y="840619"/>
                    </a:lnTo>
                    <a:lnTo>
                      <a:pt x="521230" y="840619"/>
                    </a:lnTo>
                    <a:close/>
                    <a:moveTo>
                      <a:pt x="521230" y="944613"/>
                    </a:moveTo>
                    <a:lnTo>
                      <a:pt x="521230" y="1039946"/>
                    </a:lnTo>
                    <a:lnTo>
                      <a:pt x="425898" y="1039946"/>
                    </a:lnTo>
                    <a:lnTo>
                      <a:pt x="425898" y="944613"/>
                    </a:lnTo>
                    <a:lnTo>
                      <a:pt x="521230" y="944613"/>
                    </a:lnTo>
                    <a:close/>
                    <a:moveTo>
                      <a:pt x="521230" y="1048608"/>
                    </a:moveTo>
                    <a:lnTo>
                      <a:pt x="521230" y="1143941"/>
                    </a:lnTo>
                    <a:lnTo>
                      <a:pt x="425898" y="1143941"/>
                    </a:lnTo>
                    <a:lnTo>
                      <a:pt x="425898" y="1048608"/>
                    </a:lnTo>
                    <a:lnTo>
                      <a:pt x="521230" y="1048608"/>
                    </a:lnTo>
                    <a:close/>
                    <a:moveTo>
                      <a:pt x="521230" y="1152603"/>
                    </a:moveTo>
                    <a:lnTo>
                      <a:pt x="521230" y="1247936"/>
                    </a:lnTo>
                    <a:lnTo>
                      <a:pt x="425898" y="1247936"/>
                    </a:lnTo>
                    <a:lnTo>
                      <a:pt x="425898" y="1152603"/>
                    </a:lnTo>
                    <a:lnTo>
                      <a:pt x="521230" y="1152603"/>
                    </a:lnTo>
                    <a:close/>
                    <a:moveTo>
                      <a:pt x="521230" y="1256597"/>
                    </a:moveTo>
                    <a:lnTo>
                      <a:pt x="521230" y="1351930"/>
                    </a:lnTo>
                    <a:lnTo>
                      <a:pt x="425898" y="1351930"/>
                    </a:lnTo>
                    <a:lnTo>
                      <a:pt x="425898" y="1256597"/>
                    </a:lnTo>
                    <a:lnTo>
                      <a:pt x="521230" y="1256597"/>
                    </a:lnTo>
                    <a:close/>
                    <a:moveTo>
                      <a:pt x="521230" y="1360592"/>
                    </a:moveTo>
                    <a:lnTo>
                      <a:pt x="521230" y="1455925"/>
                    </a:lnTo>
                    <a:lnTo>
                      <a:pt x="425898" y="1455925"/>
                    </a:lnTo>
                    <a:lnTo>
                      <a:pt x="425898" y="1360592"/>
                    </a:lnTo>
                    <a:lnTo>
                      <a:pt x="521230" y="1360592"/>
                    </a:lnTo>
                    <a:close/>
                    <a:moveTo>
                      <a:pt x="521230" y="1464587"/>
                    </a:moveTo>
                    <a:lnTo>
                      <a:pt x="521230" y="1559920"/>
                    </a:lnTo>
                    <a:lnTo>
                      <a:pt x="425898" y="1559920"/>
                    </a:lnTo>
                    <a:lnTo>
                      <a:pt x="425898" y="1464587"/>
                    </a:lnTo>
                    <a:lnTo>
                      <a:pt x="521230" y="1464587"/>
                    </a:lnTo>
                    <a:close/>
                    <a:moveTo>
                      <a:pt x="521230" y="1568581"/>
                    </a:moveTo>
                    <a:lnTo>
                      <a:pt x="521230" y="1663914"/>
                    </a:lnTo>
                    <a:lnTo>
                      <a:pt x="425898" y="1663914"/>
                    </a:lnTo>
                    <a:lnTo>
                      <a:pt x="425898" y="1568581"/>
                    </a:lnTo>
                    <a:lnTo>
                      <a:pt x="521230" y="1568581"/>
                    </a:lnTo>
                    <a:close/>
                    <a:moveTo>
                      <a:pt x="521230" y="1672576"/>
                    </a:moveTo>
                    <a:lnTo>
                      <a:pt x="521230" y="1767909"/>
                    </a:lnTo>
                    <a:lnTo>
                      <a:pt x="425898" y="1767909"/>
                    </a:lnTo>
                    <a:lnTo>
                      <a:pt x="425898" y="1672576"/>
                    </a:lnTo>
                    <a:lnTo>
                      <a:pt x="521230" y="1672576"/>
                    </a:lnTo>
                    <a:close/>
                    <a:moveTo>
                      <a:pt x="529901" y="1672576"/>
                    </a:moveTo>
                    <a:lnTo>
                      <a:pt x="625234" y="1672576"/>
                    </a:lnTo>
                    <a:lnTo>
                      <a:pt x="625234" y="1767909"/>
                    </a:lnTo>
                    <a:lnTo>
                      <a:pt x="529901" y="1767909"/>
                    </a:lnTo>
                    <a:lnTo>
                      <a:pt x="529901" y="1672576"/>
                    </a:lnTo>
                    <a:close/>
                    <a:moveTo>
                      <a:pt x="625225" y="1776571"/>
                    </a:moveTo>
                    <a:lnTo>
                      <a:pt x="625225" y="1871904"/>
                    </a:lnTo>
                    <a:lnTo>
                      <a:pt x="529892" y="1871904"/>
                    </a:lnTo>
                    <a:lnTo>
                      <a:pt x="529892" y="1776571"/>
                    </a:lnTo>
                    <a:lnTo>
                      <a:pt x="625225" y="1776571"/>
                    </a:lnTo>
                    <a:close/>
                    <a:moveTo>
                      <a:pt x="633896" y="1776571"/>
                    </a:moveTo>
                    <a:lnTo>
                      <a:pt x="729229" y="1776571"/>
                    </a:lnTo>
                    <a:lnTo>
                      <a:pt x="729229" y="1871904"/>
                    </a:lnTo>
                    <a:lnTo>
                      <a:pt x="633896" y="1871904"/>
                    </a:lnTo>
                    <a:lnTo>
                      <a:pt x="633896" y="1776571"/>
                    </a:lnTo>
                    <a:close/>
                    <a:moveTo>
                      <a:pt x="737891" y="1776571"/>
                    </a:moveTo>
                    <a:lnTo>
                      <a:pt x="833224" y="1776571"/>
                    </a:lnTo>
                    <a:lnTo>
                      <a:pt x="833224" y="1871904"/>
                    </a:lnTo>
                    <a:lnTo>
                      <a:pt x="737891" y="1871904"/>
                    </a:lnTo>
                    <a:lnTo>
                      <a:pt x="737891" y="1776571"/>
                    </a:lnTo>
                    <a:close/>
                    <a:moveTo>
                      <a:pt x="841885" y="1776571"/>
                    </a:moveTo>
                    <a:lnTo>
                      <a:pt x="937218" y="1776571"/>
                    </a:lnTo>
                    <a:lnTo>
                      <a:pt x="937218" y="1871904"/>
                    </a:lnTo>
                    <a:lnTo>
                      <a:pt x="841885" y="1871904"/>
                    </a:lnTo>
                    <a:lnTo>
                      <a:pt x="841885" y="1776571"/>
                    </a:lnTo>
                    <a:close/>
                    <a:moveTo>
                      <a:pt x="945880" y="1776571"/>
                    </a:moveTo>
                    <a:lnTo>
                      <a:pt x="1041213" y="1776571"/>
                    </a:lnTo>
                    <a:lnTo>
                      <a:pt x="1041213" y="1871904"/>
                    </a:lnTo>
                    <a:lnTo>
                      <a:pt x="945880" y="1871904"/>
                    </a:lnTo>
                    <a:lnTo>
                      <a:pt x="945880" y="1776571"/>
                    </a:lnTo>
                    <a:close/>
                    <a:moveTo>
                      <a:pt x="1049875" y="1776571"/>
                    </a:moveTo>
                    <a:lnTo>
                      <a:pt x="1145208" y="1776571"/>
                    </a:lnTo>
                    <a:lnTo>
                      <a:pt x="1145208" y="1871904"/>
                    </a:lnTo>
                    <a:lnTo>
                      <a:pt x="1049875" y="1871904"/>
                    </a:lnTo>
                    <a:lnTo>
                      <a:pt x="1049875" y="1776571"/>
                    </a:lnTo>
                    <a:close/>
                    <a:moveTo>
                      <a:pt x="1153869" y="1776571"/>
                    </a:moveTo>
                    <a:lnTo>
                      <a:pt x="1249202" y="1776571"/>
                    </a:lnTo>
                    <a:lnTo>
                      <a:pt x="1249202" y="1871904"/>
                    </a:lnTo>
                    <a:lnTo>
                      <a:pt x="1153869" y="1871904"/>
                    </a:lnTo>
                    <a:lnTo>
                      <a:pt x="1153869" y="1776571"/>
                    </a:lnTo>
                    <a:close/>
                    <a:moveTo>
                      <a:pt x="1153869" y="1767909"/>
                    </a:moveTo>
                    <a:lnTo>
                      <a:pt x="1153869" y="1672576"/>
                    </a:lnTo>
                    <a:lnTo>
                      <a:pt x="1249202" y="1672576"/>
                    </a:lnTo>
                    <a:lnTo>
                      <a:pt x="1249202" y="1767909"/>
                    </a:lnTo>
                    <a:lnTo>
                      <a:pt x="1153869" y="1767909"/>
                    </a:lnTo>
                    <a:close/>
                    <a:moveTo>
                      <a:pt x="1257864" y="1672576"/>
                    </a:moveTo>
                    <a:lnTo>
                      <a:pt x="1353197" y="1672576"/>
                    </a:lnTo>
                    <a:lnTo>
                      <a:pt x="1353197" y="1767909"/>
                    </a:lnTo>
                    <a:lnTo>
                      <a:pt x="1257864" y="1767909"/>
                    </a:lnTo>
                    <a:lnTo>
                      <a:pt x="1257864" y="1672576"/>
                    </a:lnTo>
                    <a:close/>
                    <a:moveTo>
                      <a:pt x="1257864" y="1663914"/>
                    </a:moveTo>
                    <a:lnTo>
                      <a:pt x="1257864" y="1568581"/>
                    </a:lnTo>
                    <a:lnTo>
                      <a:pt x="1353197" y="1568581"/>
                    </a:lnTo>
                    <a:lnTo>
                      <a:pt x="1353197" y="1663914"/>
                    </a:lnTo>
                    <a:lnTo>
                      <a:pt x="1257864" y="1663914"/>
                    </a:lnTo>
                    <a:close/>
                    <a:moveTo>
                      <a:pt x="1257864" y="1559920"/>
                    </a:moveTo>
                    <a:lnTo>
                      <a:pt x="1257864" y="1464587"/>
                    </a:lnTo>
                    <a:lnTo>
                      <a:pt x="1353197" y="1464587"/>
                    </a:lnTo>
                    <a:lnTo>
                      <a:pt x="1353197" y="1559920"/>
                    </a:lnTo>
                    <a:lnTo>
                      <a:pt x="1257864" y="1559920"/>
                    </a:lnTo>
                    <a:close/>
                    <a:moveTo>
                      <a:pt x="1257864" y="1455925"/>
                    </a:moveTo>
                    <a:lnTo>
                      <a:pt x="1257864" y="1360592"/>
                    </a:lnTo>
                    <a:lnTo>
                      <a:pt x="1353197" y="1360592"/>
                    </a:lnTo>
                    <a:lnTo>
                      <a:pt x="1353197" y="1455925"/>
                    </a:lnTo>
                    <a:lnTo>
                      <a:pt x="1257864" y="1455925"/>
                    </a:lnTo>
                    <a:close/>
                    <a:moveTo>
                      <a:pt x="1257864" y="1351930"/>
                    </a:moveTo>
                    <a:lnTo>
                      <a:pt x="1257864" y="1256597"/>
                    </a:lnTo>
                    <a:lnTo>
                      <a:pt x="1353197" y="1256597"/>
                    </a:lnTo>
                    <a:lnTo>
                      <a:pt x="1353197" y="1351930"/>
                    </a:lnTo>
                    <a:lnTo>
                      <a:pt x="1257864" y="1351930"/>
                    </a:lnTo>
                    <a:close/>
                    <a:moveTo>
                      <a:pt x="1257864" y="1247936"/>
                    </a:moveTo>
                    <a:lnTo>
                      <a:pt x="1257864" y="1152603"/>
                    </a:lnTo>
                    <a:lnTo>
                      <a:pt x="1353197" y="1152603"/>
                    </a:lnTo>
                    <a:lnTo>
                      <a:pt x="1353197" y="1247936"/>
                    </a:lnTo>
                    <a:lnTo>
                      <a:pt x="1257864" y="1247936"/>
                    </a:lnTo>
                    <a:close/>
                    <a:moveTo>
                      <a:pt x="1257864" y="1143941"/>
                    </a:moveTo>
                    <a:lnTo>
                      <a:pt x="1257864" y="1048608"/>
                    </a:lnTo>
                    <a:lnTo>
                      <a:pt x="1353197" y="1048608"/>
                    </a:lnTo>
                    <a:lnTo>
                      <a:pt x="1353197" y="1143941"/>
                    </a:lnTo>
                    <a:lnTo>
                      <a:pt x="1257864" y="1143941"/>
                    </a:lnTo>
                    <a:close/>
                    <a:moveTo>
                      <a:pt x="1257864" y="1039946"/>
                    </a:moveTo>
                    <a:lnTo>
                      <a:pt x="1257864" y="944613"/>
                    </a:lnTo>
                    <a:lnTo>
                      <a:pt x="1353197" y="944613"/>
                    </a:lnTo>
                    <a:lnTo>
                      <a:pt x="1353197" y="1039946"/>
                    </a:lnTo>
                    <a:lnTo>
                      <a:pt x="1257864" y="1039946"/>
                    </a:lnTo>
                    <a:close/>
                    <a:moveTo>
                      <a:pt x="1257864" y="935952"/>
                    </a:moveTo>
                    <a:lnTo>
                      <a:pt x="1257864" y="840619"/>
                    </a:lnTo>
                    <a:lnTo>
                      <a:pt x="1353197" y="840619"/>
                    </a:lnTo>
                    <a:lnTo>
                      <a:pt x="1353197" y="935952"/>
                    </a:lnTo>
                    <a:lnTo>
                      <a:pt x="1257864" y="935952"/>
                    </a:lnTo>
                    <a:close/>
                    <a:moveTo>
                      <a:pt x="1257864" y="831957"/>
                    </a:moveTo>
                    <a:lnTo>
                      <a:pt x="1257864" y="736624"/>
                    </a:lnTo>
                    <a:lnTo>
                      <a:pt x="1353197" y="736624"/>
                    </a:lnTo>
                    <a:lnTo>
                      <a:pt x="1353197" y="831957"/>
                    </a:lnTo>
                    <a:lnTo>
                      <a:pt x="1257864" y="831957"/>
                    </a:lnTo>
                    <a:close/>
                    <a:moveTo>
                      <a:pt x="1257864" y="727963"/>
                    </a:moveTo>
                    <a:lnTo>
                      <a:pt x="1257864" y="632629"/>
                    </a:lnTo>
                    <a:lnTo>
                      <a:pt x="1353197" y="632629"/>
                    </a:lnTo>
                    <a:lnTo>
                      <a:pt x="1353197" y="727963"/>
                    </a:lnTo>
                    <a:lnTo>
                      <a:pt x="1257864" y="727963"/>
                    </a:lnTo>
                    <a:close/>
                    <a:moveTo>
                      <a:pt x="1257864" y="623968"/>
                    </a:moveTo>
                    <a:lnTo>
                      <a:pt x="1257864" y="528635"/>
                    </a:lnTo>
                    <a:lnTo>
                      <a:pt x="1353197" y="528635"/>
                    </a:lnTo>
                    <a:lnTo>
                      <a:pt x="1353197" y="623968"/>
                    </a:lnTo>
                    <a:lnTo>
                      <a:pt x="1257864" y="623968"/>
                    </a:lnTo>
                    <a:close/>
                    <a:moveTo>
                      <a:pt x="1257864" y="519973"/>
                    </a:moveTo>
                    <a:lnTo>
                      <a:pt x="1257864" y="424640"/>
                    </a:lnTo>
                    <a:lnTo>
                      <a:pt x="1353197" y="424640"/>
                    </a:lnTo>
                    <a:lnTo>
                      <a:pt x="1353197" y="519973"/>
                    </a:lnTo>
                    <a:lnTo>
                      <a:pt x="1257864" y="519973"/>
                    </a:lnTo>
                    <a:close/>
                    <a:moveTo>
                      <a:pt x="1257864" y="415979"/>
                    </a:moveTo>
                    <a:lnTo>
                      <a:pt x="1257864" y="320646"/>
                    </a:lnTo>
                    <a:lnTo>
                      <a:pt x="1353197" y="320646"/>
                    </a:lnTo>
                    <a:lnTo>
                      <a:pt x="1353197" y="415979"/>
                    </a:lnTo>
                    <a:lnTo>
                      <a:pt x="1257864" y="415979"/>
                    </a:lnTo>
                    <a:close/>
                    <a:moveTo>
                      <a:pt x="1249193" y="415979"/>
                    </a:moveTo>
                    <a:lnTo>
                      <a:pt x="1153860" y="415979"/>
                    </a:lnTo>
                    <a:lnTo>
                      <a:pt x="1153860" y="320646"/>
                    </a:lnTo>
                    <a:lnTo>
                      <a:pt x="1249193" y="320646"/>
                    </a:lnTo>
                    <a:lnTo>
                      <a:pt x="1249193" y="415979"/>
                    </a:lnTo>
                    <a:close/>
                    <a:moveTo>
                      <a:pt x="1145199" y="415979"/>
                    </a:moveTo>
                    <a:lnTo>
                      <a:pt x="1049865" y="415979"/>
                    </a:lnTo>
                    <a:lnTo>
                      <a:pt x="1049865" y="320646"/>
                    </a:lnTo>
                    <a:lnTo>
                      <a:pt x="1145199" y="320646"/>
                    </a:lnTo>
                    <a:lnTo>
                      <a:pt x="1145199" y="415979"/>
                    </a:lnTo>
                    <a:close/>
                    <a:moveTo>
                      <a:pt x="1041204" y="415979"/>
                    </a:moveTo>
                    <a:lnTo>
                      <a:pt x="945871" y="415979"/>
                    </a:lnTo>
                    <a:lnTo>
                      <a:pt x="945871" y="320646"/>
                    </a:lnTo>
                    <a:lnTo>
                      <a:pt x="1041204" y="320646"/>
                    </a:lnTo>
                    <a:lnTo>
                      <a:pt x="1041204" y="415979"/>
                    </a:lnTo>
                    <a:close/>
                    <a:moveTo>
                      <a:pt x="937209" y="415979"/>
                    </a:moveTo>
                    <a:lnTo>
                      <a:pt x="841876" y="415979"/>
                    </a:lnTo>
                    <a:lnTo>
                      <a:pt x="841876" y="320646"/>
                    </a:lnTo>
                    <a:lnTo>
                      <a:pt x="937209" y="320646"/>
                    </a:lnTo>
                    <a:lnTo>
                      <a:pt x="937209" y="415979"/>
                    </a:lnTo>
                    <a:close/>
                    <a:moveTo>
                      <a:pt x="833215" y="415979"/>
                    </a:moveTo>
                    <a:lnTo>
                      <a:pt x="737881" y="415979"/>
                    </a:lnTo>
                    <a:lnTo>
                      <a:pt x="737881" y="320646"/>
                    </a:lnTo>
                    <a:lnTo>
                      <a:pt x="833215" y="320646"/>
                    </a:lnTo>
                    <a:lnTo>
                      <a:pt x="833215" y="415979"/>
                    </a:lnTo>
                    <a:close/>
                    <a:moveTo>
                      <a:pt x="729220" y="415979"/>
                    </a:moveTo>
                    <a:lnTo>
                      <a:pt x="633887" y="415979"/>
                    </a:lnTo>
                    <a:lnTo>
                      <a:pt x="633887" y="320646"/>
                    </a:lnTo>
                    <a:lnTo>
                      <a:pt x="729220" y="320646"/>
                    </a:lnTo>
                    <a:lnTo>
                      <a:pt x="729220" y="415979"/>
                    </a:lnTo>
                    <a:close/>
                    <a:moveTo>
                      <a:pt x="625225" y="415979"/>
                    </a:moveTo>
                    <a:lnTo>
                      <a:pt x="529892" y="415979"/>
                    </a:lnTo>
                    <a:lnTo>
                      <a:pt x="529892" y="320646"/>
                    </a:lnTo>
                    <a:lnTo>
                      <a:pt x="625225" y="320646"/>
                    </a:lnTo>
                    <a:lnTo>
                      <a:pt x="625225" y="415979"/>
                    </a:lnTo>
                    <a:close/>
                    <a:moveTo>
                      <a:pt x="521230" y="415979"/>
                    </a:moveTo>
                    <a:lnTo>
                      <a:pt x="425898" y="415979"/>
                    </a:lnTo>
                    <a:lnTo>
                      <a:pt x="425898" y="320646"/>
                    </a:lnTo>
                    <a:lnTo>
                      <a:pt x="521230" y="320646"/>
                    </a:lnTo>
                    <a:lnTo>
                      <a:pt x="521230" y="415979"/>
                    </a:lnTo>
                    <a:close/>
                    <a:moveTo>
                      <a:pt x="521230" y="424640"/>
                    </a:moveTo>
                    <a:lnTo>
                      <a:pt x="521230" y="519973"/>
                    </a:lnTo>
                    <a:lnTo>
                      <a:pt x="425898" y="519973"/>
                    </a:lnTo>
                    <a:lnTo>
                      <a:pt x="425898" y="424640"/>
                    </a:lnTo>
                    <a:lnTo>
                      <a:pt x="521230" y="424640"/>
                    </a:lnTo>
                    <a:close/>
                    <a:moveTo>
                      <a:pt x="417236" y="519973"/>
                    </a:moveTo>
                    <a:lnTo>
                      <a:pt x="321903" y="519973"/>
                    </a:lnTo>
                    <a:lnTo>
                      <a:pt x="321903" y="424640"/>
                    </a:lnTo>
                    <a:lnTo>
                      <a:pt x="417236" y="424640"/>
                    </a:lnTo>
                    <a:lnTo>
                      <a:pt x="417236" y="519973"/>
                    </a:lnTo>
                    <a:close/>
                    <a:moveTo>
                      <a:pt x="417236" y="528635"/>
                    </a:moveTo>
                    <a:lnTo>
                      <a:pt x="417236" y="623968"/>
                    </a:lnTo>
                    <a:lnTo>
                      <a:pt x="321903" y="623968"/>
                    </a:lnTo>
                    <a:lnTo>
                      <a:pt x="321903" y="528635"/>
                    </a:lnTo>
                    <a:lnTo>
                      <a:pt x="417236" y="528635"/>
                    </a:lnTo>
                    <a:close/>
                    <a:moveTo>
                      <a:pt x="417236" y="632629"/>
                    </a:moveTo>
                    <a:lnTo>
                      <a:pt x="417236" y="727963"/>
                    </a:lnTo>
                    <a:lnTo>
                      <a:pt x="321903" y="727963"/>
                    </a:lnTo>
                    <a:lnTo>
                      <a:pt x="321903" y="632629"/>
                    </a:lnTo>
                    <a:lnTo>
                      <a:pt x="417236" y="632629"/>
                    </a:lnTo>
                    <a:close/>
                    <a:moveTo>
                      <a:pt x="417236" y="736624"/>
                    </a:moveTo>
                    <a:lnTo>
                      <a:pt x="417236" y="831957"/>
                    </a:lnTo>
                    <a:lnTo>
                      <a:pt x="321903" y="831957"/>
                    </a:lnTo>
                    <a:lnTo>
                      <a:pt x="321903" y="736624"/>
                    </a:lnTo>
                    <a:lnTo>
                      <a:pt x="417236" y="736624"/>
                    </a:lnTo>
                    <a:close/>
                    <a:moveTo>
                      <a:pt x="417236" y="840619"/>
                    </a:moveTo>
                    <a:lnTo>
                      <a:pt x="417236" y="935952"/>
                    </a:lnTo>
                    <a:lnTo>
                      <a:pt x="321903" y="935952"/>
                    </a:lnTo>
                    <a:lnTo>
                      <a:pt x="321903" y="840619"/>
                    </a:lnTo>
                    <a:lnTo>
                      <a:pt x="417236" y="840619"/>
                    </a:lnTo>
                    <a:close/>
                    <a:moveTo>
                      <a:pt x="417236" y="944613"/>
                    </a:moveTo>
                    <a:lnTo>
                      <a:pt x="417236" y="1039946"/>
                    </a:lnTo>
                    <a:lnTo>
                      <a:pt x="321903" y="1039946"/>
                    </a:lnTo>
                    <a:lnTo>
                      <a:pt x="321903" y="944613"/>
                    </a:lnTo>
                    <a:lnTo>
                      <a:pt x="417236" y="944613"/>
                    </a:lnTo>
                    <a:close/>
                    <a:moveTo>
                      <a:pt x="417236" y="1048608"/>
                    </a:moveTo>
                    <a:lnTo>
                      <a:pt x="417236" y="1143941"/>
                    </a:lnTo>
                    <a:lnTo>
                      <a:pt x="321903" y="1143941"/>
                    </a:lnTo>
                    <a:lnTo>
                      <a:pt x="321903" y="1048608"/>
                    </a:lnTo>
                    <a:lnTo>
                      <a:pt x="417236" y="1048608"/>
                    </a:lnTo>
                    <a:close/>
                    <a:moveTo>
                      <a:pt x="417236" y="1152603"/>
                    </a:moveTo>
                    <a:lnTo>
                      <a:pt x="417236" y="1247936"/>
                    </a:lnTo>
                    <a:lnTo>
                      <a:pt x="321903" y="1247936"/>
                    </a:lnTo>
                    <a:lnTo>
                      <a:pt x="321903" y="1152603"/>
                    </a:lnTo>
                    <a:lnTo>
                      <a:pt x="417236" y="1152603"/>
                    </a:lnTo>
                    <a:close/>
                    <a:moveTo>
                      <a:pt x="417236" y="1256597"/>
                    </a:moveTo>
                    <a:lnTo>
                      <a:pt x="417236" y="1351930"/>
                    </a:lnTo>
                    <a:lnTo>
                      <a:pt x="321903" y="1351930"/>
                    </a:lnTo>
                    <a:lnTo>
                      <a:pt x="321903" y="1256597"/>
                    </a:lnTo>
                    <a:lnTo>
                      <a:pt x="417236" y="1256597"/>
                    </a:lnTo>
                    <a:close/>
                    <a:moveTo>
                      <a:pt x="417236" y="1360592"/>
                    </a:moveTo>
                    <a:lnTo>
                      <a:pt x="417236" y="1455925"/>
                    </a:lnTo>
                    <a:lnTo>
                      <a:pt x="321903" y="1455925"/>
                    </a:lnTo>
                    <a:lnTo>
                      <a:pt x="321903" y="1360592"/>
                    </a:lnTo>
                    <a:lnTo>
                      <a:pt x="417236" y="1360592"/>
                    </a:lnTo>
                    <a:close/>
                    <a:moveTo>
                      <a:pt x="417236" y="1464587"/>
                    </a:moveTo>
                    <a:lnTo>
                      <a:pt x="417236" y="1559920"/>
                    </a:lnTo>
                    <a:lnTo>
                      <a:pt x="321903" y="1559920"/>
                    </a:lnTo>
                    <a:lnTo>
                      <a:pt x="321903" y="1464587"/>
                    </a:lnTo>
                    <a:lnTo>
                      <a:pt x="417236" y="1464587"/>
                    </a:lnTo>
                    <a:close/>
                    <a:moveTo>
                      <a:pt x="417236" y="1568581"/>
                    </a:moveTo>
                    <a:lnTo>
                      <a:pt x="417236" y="1663914"/>
                    </a:lnTo>
                    <a:lnTo>
                      <a:pt x="321903" y="1663914"/>
                    </a:lnTo>
                    <a:lnTo>
                      <a:pt x="321903" y="1568581"/>
                    </a:lnTo>
                    <a:lnTo>
                      <a:pt x="417236" y="1568581"/>
                    </a:lnTo>
                    <a:close/>
                    <a:moveTo>
                      <a:pt x="417236" y="1672576"/>
                    </a:moveTo>
                    <a:lnTo>
                      <a:pt x="417236" y="1767909"/>
                    </a:lnTo>
                    <a:lnTo>
                      <a:pt x="321903" y="1767909"/>
                    </a:lnTo>
                    <a:lnTo>
                      <a:pt x="321903" y="1672576"/>
                    </a:lnTo>
                    <a:lnTo>
                      <a:pt x="417236" y="1672576"/>
                    </a:lnTo>
                    <a:close/>
                    <a:moveTo>
                      <a:pt x="417236" y="1776571"/>
                    </a:moveTo>
                    <a:lnTo>
                      <a:pt x="417236" y="1871904"/>
                    </a:lnTo>
                    <a:lnTo>
                      <a:pt x="321903" y="1871904"/>
                    </a:lnTo>
                    <a:lnTo>
                      <a:pt x="321903" y="1776571"/>
                    </a:lnTo>
                    <a:lnTo>
                      <a:pt x="417236" y="1776571"/>
                    </a:lnTo>
                    <a:close/>
                    <a:moveTo>
                      <a:pt x="425907" y="1776571"/>
                    </a:moveTo>
                    <a:lnTo>
                      <a:pt x="521240" y="1776571"/>
                    </a:lnTo>
                    <a:lnTo>
                      <a:pt x="521240" y="1871904"/>
                    </a:lnTo>
                    <a:lnTo>
                      <a:pt x="425907" y="1871904"/>
                    </a:lnTo>
                    <a:lnTo>
                      <a:pt x="425907" y="1776571"/>
                    </a:lnTo>
                    <a:close/>
                    <a:moveTo>
                      <a:pt x="521230" y="1880565"/>
                    </a:moveTo>
                    <a:lnTo>
                      <a:pt x="521230" y="1975898"/>
                    </a:lnTo>
                    <a:lnTo>
                      <a:pt x="425898" y="1975898"/>
                    </a:lnTo>
                    <a:lnTo>
                      <a:pt x="425898" y="1880565"/>
                    </a:lnTo>
                    <a:lnTo>
                      <a:pt x="521230" y="1880565"/>
                    </a:lnTo>
                    <a:close/>
                    <a:moveTo>
                      <a:pt x="529901" y="1880565"/>
                    </a:moveTo>
                    <a:lnTo>
                      <a:pt x="625234" y="1880565"/>
                    </a:lnTo>
                    <a:lnTo>
                      <a:pt x="625234" y="1975898"/>
                    </a:lnTo>
                    <a:lnTo>
                      <a:pt x="529901" y="1975898"/>
                    </a:lnTo>
                    <a:lnTo>
                      <a:pt x="529901" y="1880565"/>
                    </a:lnTo>
                    <a:close/>
                    <a:moveTo>
                      <a:pt x="633896" y="1880565"/>
                    </a:moveTo>
                    <a:lnTo>
                      <a:pt x="729229" y="1880565"/>
                    </a:lnTo>
                    <a:lnTo>
                      <a:pt x="729229" y="1975898"/>
                    </a:lnTo>
                    <a:lnTo>
                      <a:pt x="633896" y="1975898"/>
                    </a:lnTo>
                    <a:lnTo>
                      <a:pt x="633896" y="1880565"/>
                    </a:lnTo>
                    <a:close/>
                    <a:moveTo>
                      <a:pt x="737891" y="1880565"/>
                    </a:moveTo>
                    <a:lnTo>
                      <a:pt x="833224" y="1880565"/>
                    </a:lnTo>
                    <a:lnTo>
                      <a:pt x="833224" y="1975898"/>
                    </a:lnTo>
                    <a:lnTo>
                      <a:pt x="737891" y="1975898"/>
                    </a:lnTo>
                    <a:lnTo>
                      <a:pt x="737891" y="1880565"/>
                    </a:lnTo>
                    <a:close/>
                    <a:moveTo>
                      <a:pt x="841885" y="1880565"/>
                    </a:moveTo>
                    <a:lnTo>
                      <a:pt x="937218" y="1880565"/>
                    </a:lnTo>
                    <a:lnTo>
                      <a:pt x="937218" y="1975898"/>
                    </a:lnTo>
                    <a:lnTo>
                      <a:pt x="841885" y="1975898"/>
                    </a:lnTo>
                    <a:lnTo>
                      <a:pt x="841885" y="1880565"/>
                    </a:lnTo>
                    <a:close/>
                    <a:moveTo>
                      <a:pt x="945880" y="1880565"/>
                    </a:moveTo>
                    <a:lnTo>
                      <a:pt x="1041213" y="1880565"/>
                    </a:lnTo>
                    <a:lnTo>
                      <a:pt x="1041213" y="1975898"/>
                    </a:lnTo>
                    <a:lnTo>
                      <a:pt x="945880" y="1975898"/>
                    </a:lnTo>
                    <a:lnTo>
                      <a:pt x="945880" y="1880565"/>
                    </a:lnTo>
                    <a:close/>
                    <a:moveTo>
                      <a:pt x="1049875" y="1880565"/>
                    </a:moveTo>
                    <a:lnTo>
                      <a:pt x="1145208" y="1880565"/>
                    </a:lnTo>
                    <a:lnTo>
                      <a:pt x="1145208" y="1975898"/>
                    </a:lnTo>
                    <a:lnTo>
                      <a:pt x="1049875" y="1975898"/>
                    </a:lnTo>
                    <a:lnTo>
                      <a:pt x="1049875" y="1880565"/>
                    </a:lnTo>
                    <a:close/>
                    <a:moveTo>
                      <a:pt x="1153869" y="1880565"/>
                    </a:moveTo>
                    <a:lnTo>
                      <a:pt x="1249202" y="1880565"/>
                    </a:lnTo>
                    <a:lnTo>
                      <a:pt x="1249202" y="1975898"/>
                    </a:lnTo>
                    <a:lnTo>
                      <a:pt x="1153869" y="1975898"/>
                    </a:lnTo>
                    <a:lnTo>
                      <a:pt x="1153869" y="1880565"/>
                    </a:lnTo>
                    <a:close/>
                    <a:moveTo>
                      <a:pt x="1257864" y="1880565"/>
                    </a:moveTo>
                    <a:lnTo>
                      <a:pt x="1353197" y="1880565"/>
                    </a:lnTo>
                    <a:lnTo>
                      <a:pt x="1353197" y="1975898"/>
                    </a:lnTo>
                    <a:lnTo>
                      <a:pt x="1257864" y="1975898"/>
                    </a:lnTo>
                    <a:lnTo>
                      <a:pt x="1257864" y="1880565"/>
                    </a:lnTo>
                    <a:close/>
                    <a:moveTo>
                      <a:pt x="1257864" y="1871904"/>
                    </a:moveTo>
                    <a:lnTo>
                      <a:pt x="1257864" y="1776571"/>
                    </a:lnTo>
                    <a:lnTo>
                      <a:pt x="1353197" y="1776571"/>
                    </a:lnTo>
                    <a:lnTo>
                      <a:pt x="1353197" y="1871904"/>
                    </a:lnTo>
                    <a:lnTo>
                      <a:pt x="1257864" y="1871904"/>
                    </a:lnTo>
                    <a:close/>
                    <a:moveTo>
                      <a:pt x="1361859" y="1776571"/>
                    </a:moveTo>
                    <a:lnTo>
                      <a:pt x="1457192" y="1776571"/>
                    </a:lnTo>
                    <a:lnTo>
                      <a:pt x="1457192" y="1871904"/>
                    </a:lnTo>
                    <a:lnTo>
                      <a:pt x="1361859" y="1871904"/>
                    </a:lnTo>
                    <a:lnTo>
                      <a:pt x="1361859" y="1776571"/>
                    </a:lnTo>
                    <a:close/>
                    <a:moveTo>
                      <a:pt x="1361859" y="1767909"/>
                    </a:moveTo>
                    <a:lnTo>
                      <a:pt x="1361859" y="1672576"/>
                    </a:lnTo>
                    <a:lnTo>
                      <a:pt x="1457192" y="1672576"/>
                    </a:lnTo>
                    <a:lnTo>
                      <a:pt x="1457192" y="1767909"/>
                    </a:lnTo>
                    <a:lnTo>
                      <a:pt x="1361859" y="1767909"/>
                    </a:lnTo>
                    <a:close/>
                    <a:moveTo>
                      <a:pt x="1361859" y="1663914"/>
                    </a:moveTo>
                    <a:lnTo>
                      <a:pt x="1361859" y="1568581"/>
                    </a:lnTo>
                    <a:lnTo>
                      <a:pt x="1457192" y="1568581"/>
                    </a:lnTo>
                    <a:lnTo>
                      <a:pt x="1457192" y="1663914"/>
                    </a:lnTo>
                    <a:lnTo>
                      <a:pt x="1361859" y="1663914"/>
                    </a:lnTo>
                    <a:close/>
                    <a:moveTo>
                      <a:pt x="1361859" y="1559920"/>
                    </a:moveTo>
                    <a:lnTo>
                      <a:pt x="1361859" y="1464587"/>
                    </a:lnTo>
                    <a:lnTo>
                      <a:pt x="1457192" y="1464587"/>
                    </a:lnTo>
                    <a:lnTo>
                      <a:pt x="1457192" y="1559920"/>
                    </a:lnTo>
                    <a:lnTo>
                      <a:pt x="1361859" y="1559920"/>
                    </a:lnTo>
                    <a:close/>
                    <a:moveTo>
                      <a:pt x="1361859" y="1455925"/>
                    </a:moveTo>
                    <a:lnTo>
                      <a:pt x="1361859" y="1360592"/>
                    </a:lnTo>
                    <a:lnTo>
                      <a:pt x="1457192" y="1360592"/>
                    </a:lnTo>
                    <a:lnTo>
                      <a:pt x="1457192" y="1455925"/>
                    </a:lnTo>
                    <a:lnTo>
                      <a:pt x="1361859" y="1455925"/>
                    </a:lnTo>
                    <a:close/>
                    <a:moveTo>
                      <a:pt x="1361859" y="1351930"/>
                    </a:moveTo>
                    <a:lnTo>
                      <a:pt x="1361859" y="1256597"/>
                    </a:lnTo>
                    <a:lnTo>
                      <a:pt x="1457192" y="1256597"/>
                    </a:lnTo>
                    <a:lnTo>
                      <a:pt x="1457192" y="1351930"/>
                    </a:lnTo>
                    <a:lnTo>
                      <a:pt x="1361859" y="1351930"/>
                    </a:lnTo>
                    <a:close/>
                    <a:moveTo>
                      <a:pt x="1361859" y="1247936"/>
                    </a:moveTo>
                    <a:lnTo>
                      <a:pt x="1361859" y="1152603"/>
                    </a:lnTo>
                    <a:lnTo>
                      <a:pt x="1457192" y="1152603"/>
                    </a:lnTo>
                    <a:lnTo>
                      <a:pt x="1457192" y="1247936"/>
                    </a:lnTo>
                    <a:lnTo>
                      <a:pt x="1361859" y="1247936"/>
                    </a:lnTo>
                    <a:close/>
                    <a:moveTo>
                      <a:pt x="1361859" y="1143941"/>
                    </a:moveTo>
                    <a:lnTo>
                      <a:pt x="1361859" y="1048608"/>
                    </a:lnTo>
                    <a:lnTo>
                      <a:pt x="1457192" y="1048608"/>
                    </a:lnTo>
                    <a:lnTo>
                      <a:pt x="1457192" y="1143941"/>
                    </a:lnTo>
                    <a:lnTo>
                      <a:pt x="1361859" y="1143941"/>
                    </a:lnTo>
                    <a:close/>
                    <a:moveTo>
                      <a:pt x="1361859" y="1039946"/>
                    </a:moveTo>
                    <a:lnTo>
                      <a:pt x="1361859" y="944613"/>
                    </a:lnTo>
                    <a:lnTo>
                      <a:pt x="1457192" y="944613"/>
                    </a:lnTo>
                    <a:lnTo>
                      <a:pt x="1457192" y="1039946"/>
                    </a:lnTo>
                    <a:lnTo>
                      <a:pt x="1361859" y="1039946"/>
                    </a:lnTo>
                    <a:close/>
                    <a:moveTo>
                      <a:pt x="1361859" y="935952"/>
                    </a:moveTo>
                    <a:lnTo>
                      <a:pt x="1361859" y="840619"/>
                    </a:lnTo>
                    <a:lnTo>
                      <a:pt x="1457192" y="840619"/>
                    </a:lnTo>
                    <a:lnTo>
                      <a:pt x="1457192" y="935952"/>
                    </a:lnTo>
                    <a:lnTo>
                      <a:pt x="1361859" y="935952"/>
                    </a:lnTo>
                    <a:close/>
                    <a:moveTo>
                      <a:pt x="1361859" y="831957"/>
                    </a:moveTo>
                    <a:lnTo>
                      <a:pt x="1361859" y="736624"/>
                    </a:lnTo>
                    <a:lnTo>
                      <a:pt x="1457192" y="736624"/>
                    </a:lnTo>
                    <a:lnTo>
                      <a:pt x="1457192" y="831957"/>
                    </a:lnTo>
                    <a:lnTo>
                      <a:pt x="1361859" y="831957"/>
                    </a:lnTo>
                    <a:close/>
                    <a:moveTo>
                      <a:pt x="1361859" y="727963"/>
                    </a:moveTo>
                    <a:lnTo>
                      <a:pt x="1361859" y="632629"/>
                    </a:lnTo>
                    <a:lnTo>
                      <a:pt x="1457192" y="632629"/>
                    </a:lnTo>
                    <a:lnTo>
                      <a:pt x="1457192" y="727963"/>
                    </a:lnTo>
                    <a:lnTo>
                      <a:pt x="1361859" y="727963"/>
                    </a:lnTo>
                    <a:close/>
                    <a:moveTo>
                      <a:pt x="1361859" y="623968"/>
                    </a:moveTo>
                    <a:lnTo>
                      <a:pt x="1361859" y="528635"/>
                    </a:lnTo>
                    <a:lnTo>
                      <a:pt x="1457192" y="528635"/>
                    </a:lnTo>
                    <a:lnTo>
                      <a:pt x="1457192" y="623968"/>
                    </a:lnTo>
                    <a:lnTo>
                      <a:pt x="1361859" y="623968"/>
                    </a:lnTo>
                    <a:close/>
                    <a:moveTo>
                      <a:pt x="1361859" y="519973"/>
                    </a:moveTo>
                    <a:lnTo>
                      <a:pt x="1361859" y="424640"/>
                    </a:lnTo>
                    <a:lnTo>
                      <a:pt x="1457192" y="424640"/>
                    </a:lnTo>
                    <a:lnTo>
                      <a:pt x="1457192" y="519973"/>
                    </a:lnTo>
                    <a:lnTo>
                      <a:pt x="1361859" y="519973"/>
                    </a:lnTo>
                    <a:close/>
                    <a:moveTo>
                      <a:pt x="1361859" y="415979"/>
                    </a:moveTo>
                    <a:lnTo>
                      <a:pt x="1361859" y="320646"/>
                    </a:lnTo>
                    <a:lnTo>
                      <a:pt x="1457192" y="320646"/>
                    </a:lnTo>
                    <a:lnTo>
                      <a:pt x="1457192" y="415979"/>
                    </a:lnTo>
                    <a:lnTo>
                      <a:pt x="1361859" y="415979"/>
                    </a:lnTo>
                    <a:close/>
                    <a:moveTo>
                      <a:pt x="1361859" y="311984"/>
                    </a:moveTo>
                    <a:lnTo>
                      <a:pt x="1361859" y="216651"/>
                    </a:lnTo>
                    <a:lnTo>
                      <a:pt x="1457192" y="216651"/>
                    </a:lnTo>
                    <a:lnTo>
                      <a:pt x="1457192" y="311984"/>
                    </a:lnTo>
                    <a:lnTo>
                      <a:pt x="1361859" y="311984"/>
                    </a:lnTo>
                    <a:close/>
                    <a:moveTo>
                      <a:pt x="1353188" y="311984"/>
                    </a:moveTo>
                    <a:lnTo>
                      <a:pt x="1257855" y="311984"/>
                    </a:lnTo>
                    <a:lnTo>
                      <a:pt x="1257855" y="216651"/>
                    </a:lnTo>
                    <a:lnTo>
                      <a:pt x="1353188" y="216651"/>
                    </a:lnTo>
                    <a:lnTo>
                      <a:pt x="1353188" y="311984"/>
                    </a:lnTo>
                    <a:close/>
                    <a:moveTo>
                      <a:pt x="1249193" y="311984"/>
                    </a:moveTo>
                    <a:lnTo>
                      <a:pt x="1153860" y="311984"/>
                    </a:lnTo>
                    <a:lnTo>
                      <a:pt x="1153860" y="216651"/>
                    </a:lnTo>
                    <a:lnTo>
                      <a:pt x="1249193" y="216651"/>
                    </a:lnTo>
                    <a:lnTo>
                      <a:pt x="1249193" y="311984"/>
                    </a:lnTo>
                    <a:close/>
                    <a:moveTo>
                      <a:pt x="1145199" y="311984"/>
                    </a:moveTo>
                    <a:lnTo>
                      <a:pt x="1049865" y="311984"/>
                    </a:lnTo>
                    <a:lnTo>
                      <a:pt x="1049865" y="216651"/>
                    </a:lnTo>
                    <a:lnTo>
                      <a:pt x="1145199" y="216651"/>
                    </a:lnTo>
                    <a:lnTo>
                      <a:pt x="1145199" y="311984"/>
                    </a:lnTo>
                    <a:close/>
                    <a:moveTo>
                      <a:pt x="1041204" y="311984"/>
                    </a:moveTo>
                    <a:lnTo>
                      <a:pt x="945871" y="311984"/>
                    </a:lnTo>
                    <a:lnTo>
                      <a:pt x="945871" y="216651"/>
                    </a:lnTo>
                    <a:lnTo>
                      <a:pt x="1041204" y="216651"/>
                    </a:lnTo>
                    <a:lnTo>
                      <a:pt x="1041204" y="311984"/>
                    </a:lnTo>
                    <a:close/>
                    <a:moveTo>
                      <a:pt x="937209" y="311984"/>
                    </a:moveTo>
                    <a:lnTo>
                      <a:pt x="841876" y="311984"/>
                    </a:lnTo>
                    <a:lnTo>
                      <a:pt x="841876" y="216651"/>
                    </a:lnTo>
                    <a:lnTo>
                      <a:pt x="937209" y="216651"/>
                    </a:lnTo>
                    <a:lnTo>
                      <a:pt x="937209" y="311984"/>
                    </a:lnTo>
                    <a:close/>
                    <a:moveTo>
                      <a:pt x="833215" y="311984"/>
                    </a:moveTo>
                    <a:lnTo>
                      <a:pt x="737881" y="311984"/>
                    </a:lnTo>
                    <a:lnTo>
                      <a:pt x="737881" y="216651"/>
                    </a:lnTo>
                    <a:lnTo>
                      <a:pt x="833215" y="216651"/>
                    </a:lnTo>
                    <a:lnTo>
                      <a:pt x="833215" y="311984"/>
                    </a:lnTo>
                    <a:close/>
                    <a:moveTo>
                      <a:pt x="729220" y="311984"/>
                    </a:moveTo>
                    <a:lnTo>
                      <a:pt x="633887" y="311984"/>
                    </a:lnTo>
                    <a:lnTo>
                      <a:pt x="633887" y="216651"/>
                    </a:lnTo>
                    <a:lnTo>
                      <a:pt x="729220" y="216651"/>
                    </a:lnTo>
                    <a:lnTo>
                      <a:pt x="729220" y="311984"/>
                    </a:lnTo>
                    <a:close/>
                    <a:moveTo>
                      <a:pt x="625225" y="311984"/>
                    </a:moveTo>
                    <a:lnTo>
                      <a:pt x="529892" y="311984"/>
                    </a:lnTo>
                    <a:lnTo>
                      <a:pt x="529892" y="216651"/>
                    </a:lnTo>
                    <a:lnTo>
                      <a:pt x="625225" y="216651"/>
                    </a:lnTo>
                    <a:lnTo>
                      <a:pt x="625225" y="311984"/>
                    </a:lnTo>
                    <a:close/>
                    <a:moveTo>
                      <a:pt x="521230" y="311984"/>
                    </a:moveTo>
                    <a:lnTo>
                      <a:pt x="425898" y="311984"/>
                    </a:lnTo>
                    <a:lnTo>
                      <a:pt x="425898" y="216651"/>
                    </a:lnTo>
                    <a:lnTo>
                      <a:pt x="521230" y="216651"/>
                    </a:lnTo>
                    <a:lnTo>
                      <a:pt x="521230" y="311984"/>
                    </a:lnTo>
                    <a:close/>
                    <a:moveTo>
                      <a:pt x="417236" y="311984"/>
                    </a:moveTo>
                    <a:lnTo>
                      <a:pt x="321903" y="311984"/>
                    </a:lnTo>
                    <a:lnTo>
                      <a:pt x="321903" y="216651"/>
                    </a:lnTo>
                    <a:lnTo>
                      <a:pt x="417236" y="216651"/>
                    </a:lnTo>
                    <a:lnTo>
                      <a:pt x="417236" y="311984"/>
                    </a:lnTo>
                    <a:close/>
                    <a:moveTo>
                      <a:pt x="417236" y="320646"/>
                    </a:moveTo>
                    <a:lnTo>
                      <a:pt x="417236" y="415979"/>
                    </a:lnTo>
                    <a:lnTo>
                      <a:pt x="321903" y="415979"/>
                    </a:lnTo>
                    <a:lnTo>
                      <a:pt x="321903" y="320646"/>
                    </a:lnTo>
                    <a:lnTo>
                      <a:pt x="417236" y="320646"/>
                    </a:lnTo>
                    <a:close/>
                    <a:moveTo>
                      <a:pt x="313241" y="415979"/>
                    </a:moveTo>
                    <a:lnTo>
                      <a:pt x="217908" y="415979"/>
                    </a:lnTo>
                    <a:lnTo>
                      <a:pt x="217908" y="320646"/>
                    </a:lnTo>
                    <a:lnTo>
                      <a:pt x="313241" y="320646"/>
                    </a:lnTo>
                    <a:lnTo>
                      <a:pt x="313241" y="415979"/>
                    </a:lnTo>
                    <a:close/>
                    <a:moveTo>
                      <a:pt x="313241" y="424640"/>
                    </a:moveTo>
                    <a:lnTo>
                      <a:pt x="313241" y="519973"/>
                    </a:lnTo>
                    <a:lnTo>
                      <a:pt x="217908" y="519973"/>
                    </a:lnTo>
                    <a:lnTo>
                      <a:pt x="217908" y="424640"/>
                    </a:lnTo>
                    <a:lnTo>
                      <a:pt x="313241" y="424640"/>
                    </a:lnTo>
                    <a:close/>
                    <a:moveTo>
                      <a:pt x="313241" y="528635"/>
                    </a:moveTo>
                    <a:lnTo>
                      <a:pt x="313241" y="623968"/>
                    </a:lnTo>
                    <a:lnTo>
                      <a:pt x="217908" y="623968"/>
                    </a:lnTo>
                    <a:lnTo>
                      <a:pt x="217908" y="528635"/>
                    </a:lnTo>
                    <a:lnTo>
                      <a:pt x="313241" y="528635"/>
                    </a:lnTo>
                    <a:close/>
                    <a:moveTo>
                      <a:pt x="313241" y="632629"/>
                    </a:moveTo>
                    <a:lnTo>
                      <a:pt x="313241" y="727963"/>
                    </a:lnTo>
                    <a:lnTo>
                      <a:pt x="217908" y="727963"/>
                    </a:lnTo>
                    <a:lnTo>
                      <a:pt x="217908" y="632629"/>
                    </a:lnTo>
                    <a:lnTo>
                      <a:pt x="313241" y="632629"/>
                    </a:lnTo>
                    <a:close/>
                    <a:moveTo>
                      <a:pt x="313241" y="736624"/>
                    </a:moveTo>
                    <a:lnTo>
                      <a:pt x="313241" y="831957"/>
                    </a:lnTo>
                    <a:lnTo>
                      <a:pt x="217908" y="831957"/>
                    </a:lnTo>
                    <a:lnTo>
                      <a:pt x="217908" y="736624"/>
                    </a:lnTo>
                    <a:lnTo>
                      <a:pt x="313241" y="736624"/>
                    </a:lnTo>
                    <a:close/>
                    <a:moveTo>
                      <a:pt x="313241" y="840619"/>
                    </a:moveTo>
                    <a:lnTo>
                      <a:pt x="313241" y="935952"/>
                    </a:lnTo>
                    <a:lnTo>
                      <a:pt x="217908" y="935952"/>
                    </a:lnTo>
                    <a:lnTo>
                      <a:pt x="217908" y="840619"/>
                    </a:lnTo>
                    <a:lnTo>
                      <a:pt x="313241" y="840619"/>
                    </a:lnTo>
                    <a:close/>
                    <a:moveTo>
                      <a:pt x="313241" y="944613"/>
                    </a:moveTo>
                    <a:lnTo>
                      <a:pt x="313241" y="1039946"/>
                    </a:lnTo>
                    <a:lnTo>
                      <a:pt x="217908" y="1039946"/>
                    </a:lnTo>
                    <a:lnTo>
                      <a:pt x="217908" y="944613"/>
                    </a:lnTo>
                    <a:lnTo>
                      <a:pt x="313241" y="944613"/>
                    </a:lnTo>
                    <a:close/>
                    <a:moveTo>
                      <a:pt x="313241" y="1048608"/>
                    </a:moveTo>
                    <a:lnTo>
                      <a:pt x="313241" y="1143941"/>
                    </a:lnTo>
                    <a:lnTo>
                      <a:pt x="217908" y="1143941"/>
                    </a:lnTo>
                    <a:lnTo>
                      <a:pt x="217908" y="1048608"/>
                    </a:lnTo>
                    <a:lnTo>
                      <a:pt x="313241" y="1048608"/>
                    </a:lnTo>
                    <a:close/>
                    <a:moveTo>
                      <a:pt x="313241" y="1152603"/>
                    </a:moveTo>
                    <a:lnTo>
                      <a:pt x="313241" y="1247936"/>
                    </a:lnTo>
                    <a:lnTo>
                      <a:pt x="217908" y="1247936"/>
                    </a:lnTo>
                    <a:lnTo>
                      <a:pt x="217908" y="1152603"/>
                    </a:lnTo>
                    <a:lnTo>
                      <a:pt x="313241" y="1152603"/>
                    </a:lnTo>
                    <a:close/>
                    <a:moveTo>
                      <a:pt x="313241" y="1256597"/>
                    </a:moveTo>
                    <a:lnTo>
                      <a:pt x="313241" y="1351930"/>
                    </a:lnTo>
                    <a:lnTo>
                      <a:pt x="217908" y="1351930"/>
                    </a:lnTo>
                    <a:lnTo>
                      <a:pt x="217908" y="1256597"/>
                    </a:lnTo>
                    <a:lnTo>
                      <a:pt x="313241" y="1256597"/>
                    </a:lnTo>
                    <a:close/>
                    <a:moveTo>
                      <a:pt x="313241" y="1360592"/>
                    </a:moveTo>
                    <a:lnTo>
                      <a:pt x="313241" y="1455925"/>
                    </a:lnTo>
                    <a:lnTo>
                      <a:pt x="217908" y="1455925"/>
                    </a:lnTo>
                    <a:lnTo>
                      <a:pt x="217908" y="1360592"/>
                    </a:lnTo>
                    <a:lnTo>
                      <a:pt x="313241" y="1360592"/>
                    </a:lnTo>
                    <a:close/>
                    <a:moveTo>
                      <a:pt x="313241" y="1464587"/>
                    </a:moveTo>
                    <a:lnTo>
                      <a:pt x="313241" y="1559920"/>
                    </a:lnTo>
                    <a:lnTo>
                      <a:pt x="217908" y="1559920"/>
                    </a:lnTo>
                    <a:lnTo>
                      <a:pt x="217908" y="1464587"/>
                    </a:lnTo>
                    <a:lnTo>
                      <a:pt x="313241" y="1464587"/>
                    </a:lnTo>
                    <a:close/>
                    <a:moveTo>
                      <a:pt x="313241" y="1568581"/>
                    </a:moveTo>
                    <a:lnTo>
                      <a:pt x="313241" y="1663914"/>
                    </a:lnTo>
                    <a:lnTo>
                      <a:pt x="217908" y="1663914"/>
                    </a:lnTo>
                    <a:lnTo>
                      <a:pt x="217908" y="1568581"/>
                    </a:lnTo>
                    <a:lnTo>
                      <a:pt x="313241" y="1568581"/>
                    </a:lnTo>
                    <a:close/>
                    <a:moveTo>
                      <a:pt x="313241" y="1672576"/>
                    </a:moveTo>
                    <a:lnTo>
                      <a:pt x="313241" y="1767909"/>
                    </a:lnTo>
                    <a:lnTo>
                      <a:pt x="217908" y="1767909"/>
                    </a:lnTo>
                    <a:lnTo>
                      <a:pt x="217908" y="1672576"/>
                    </a:lnTo>
                    <a:lnTo>
                      <a:pt x="313241" y="1672576"/>
                    </a:lnTo>
                    <a:close/>
                    <a:moveTo>
                      <a:pt x="313241" y="1776571"/>
                    </a:moveTo>
                    <a:lnTo>
                      <a:pt x="313241" y="1871904"/>
                    </a:lnTo>
                    <a:lnTo>
                      <a:pt x="217908" y="1871904"/>
                    </a:lnTo>
                    <a:lnTo>
                      <a:pt x="217908" y="1776571"/>
                    </a:lnTo>
                    <a:lnTo>
                      <a:pt x="313241" y="1776571"/>
                    </a:lnTo>
                    <a:close/>
                    <a:moveTo>
                      <a:pt x="313241" y="1880565"/>
                    </a:moveTo>
                    <a:lnTo>
                      <a:pt x="313241" y="1975898"/>
                    </a:lnTo>
                    <a:lnTo>
                      <a:pt x="217908" y="1975898"/>
                    </a:lnTo>
                    <a:lnTo>
                      <a:pt x="217908" y="1880565"/>
                    </a:lnTo>
                    <a:lnTo>
                      <a:pt x="313241" y="1880565"/>
                    </a:lnTo>
                    <a:close/>
                    <a:moveTo>
                      <a:pt x="321912" y="1880565"/>
                    </a:moveTo>
                    <a:lnTo>
                      <a:pt x="417245" y="1880565"/>
                    </a:lnTo>
                    <a:lnTo>
                      <a:pt x="417245" y="1975898"/>
                    </a:lnTo>
                    <a:lnTo>
                      <a:pt x="321912" y="1975898"/>
                    </a:lnTo>
                    <a:lnTo>
                      <a:pt x="321912" y="1880565"/>
                    </a:lnTo>
                    <a:close/>
                    <a:moveTo>
                      <a:pt x="417236" y="1984560"/>
                    </a:moveTo>
                    <a:lnTo>
                      <a:pt x="417236" y="2079893"/>
                    </a:lnTo>
                    <a:lnTo>
                      <a:pt x="321903" y="2079893"/>
                    </a:lnTo>
                    <a:lnTo>
                      <a:pt x="321903" y="1984560"/>
                    </a:lnTo>
                    <a:lnTo>
                      <a:pt x="417236" y="1984560"/>
                    </a:lnTo>
                    <a:close/>
                    <a:moveTo>
                      <a:pt x="425907" y="1984560"/>
                    </a:moveTo>
                    <a:lnTo>
                      <a:pt x="521240" y="1984560"/>
                    </a:lnTo>
                    <a:lnTo>
                      <a:pt x="521240" y="2079893"/>
                    </a:lnTo>
                    <a:lnTo>
                      <a:pt x="425907" y="2079893"/>
                    </a:lnTo>
                    <a:lnTo>
                      <a:pt x="425907" y="1984560"/>
                    </a:lnTo>
                    <a:close/>
                    <a:moveTo>
                      <a:pt x="529901" y="1984560"/>
                    </a:moveTo>
                    <a:lnTo>
                      <a:pt x="625234" y="1984560"/>
                    </a:lnTo>
                    <a:lnTo>
                      <a:pt x="625234" y="2079893"/>
                    </a:lnTo>
                    <a:lnTo>
                      <a:pt x="529901" y="2079893"/>
                    </a:lnTo>
                    <a:lnTo>
                      <a:pt x="529901" y="1984560"/>
                    </a:lnTo>
                    <a:close/>
                    <a:moveTo>
                      <a:pt x="633896" y="1984560"/>
                    </a:moveTo>
                    <a:lnTo>
                      <a:pt x="729229" y="1984560"/>
                    </a:lnTo>
                    <a:lnTo>
                      <a:pt x="729229" y="2079893"/>
                    </a:lnTo>
                    <a:lnTo>
                      <a:pt x="633896" y="2079893"/>
                    </a:lnTo>
                    <a:lnTo>
                      <a:pt x="633896" y="1984560"/>
                    </a:lnTo>
                    <a:close/>
                    <a:moveTo>
                      <a:pt x="737891" y="1984560"/>
                    </a:moveTo>
                    <a:lnTo>
                      <a:pt x="833224" y="1984560"/>
                    </a:lnTo>
                    <a:lnTo>
                      <a:pt x="833224" y="2079893"/>
                    </a:lnTo>
                    <a:lnTo>
                      <a:pt x="737891" y="2079893"/>
                    </a:lnTo>
                    <a:lnTo>
                      <a:pt x="737891" y="1984560"/>
                    </a:lnTo>
                    <a:close/>
                    <a:moveTo>
                      <a:pt x="841885" y="1984560"/>
                    </a:moveTo>
                    <a:lnTo>
                      <a:pt x="937218" y="1984560"/>
                    </a:lnTo>
                    <a:lnTo>
                      <a:pt x="937218" y="2079893"/>
                    </a:lnTo>
                    <a:lnTo>
                      <a:pt x="841885" y="2079893"/>
                    </a:lnTo>
                    <a:lnTo>
                      <a:pt x="841885" y="1984560"/>
                    </a:lnTo>
                    <a:close/>
                    <a:moveTo>
                      <a:pt x="945880" y="1984560"/>
                    </a:moveTo>
                    <a:lnTo>
                      <a:pt x="1041213" y="1984560"/>
                    </a:lnTo>
                    <a:lnTo>
                      <a:pt x="1041213" y="2079893"/>
                    </a:lnTo>
                    <a:lnTo>
                      <a:pt x="945880" y="2079893"/>
                    </a:lnTo>
                    <a:lnTo>
                      <a:pt x="945880" y="1984560"/>
                    </a:lnTo>
                    <a:close/>
                    <a:moveTo>
                      <a:pt x="1049875" y="1984560"/>
                    </a:moveTo>
                    <a:lnTo>
                      <a:pt x="1145208" y="1984560"/>
                    </a:lnTo>
                    <a:lnTo>
                      <a:pt x="1145208" y="2079893"/>
                    </a:lnTo>
                    <a:lnTo>
                      <a:pt x="1049875" y="2079893"/>
                    </a:lnTo>
                    <a:lnTo>
                      <a:pt x="1049875" y="1984560"/>
                    </a:lnTo>
                    <a:close/>
                    <a:moveTo>
                      <a:pt x="1153869" y="1984560"/>
                    </a:moveTo>
                    <a:lnTo>
                      <a:pt x="1249202" y="1984560"/>
                    </a:lnTo>
                    <a:lnTo>
                      <a:pt x="1249202" y="2079893"/>
                    </a:lnTo>
                    <a:lnTo>
                      <a:pt x="1153869" y="2079893"/>
                    </a:lnTo>
                    <a:lnTo>
                      <a:pt x="1153869" y="1984560"/>
                    </a:lnTo>
                    <a:close/>
                    <a:moveTo>
                      <a:pt x="1257864" y="1984560"/>
                    </a:moveTo>
                    <a:lnTo>
                      <a:pt x="1353197" y="1984560"/>
                    </a:lnTo>
                    <a:lnTo>
                      <a:pt x="1353197" y="2079893"/>
                    </a:lnTo>
                    <a:lnTo>
                      <a:pt x="1257864" y="2079893"/>
                    </a:lnTo>
                    <a:lnTo>
                      <a:pt x="1257864" y="1984560"/>
                    </a:lnTo>
                    <a:close/>
                    <a:moveTo>
                      <a:pt x="1361859" y="1984560"/>
                    </a:moveTo>
                    <a:lnTo>
                      <a:pt x="1457192" y="1984560"/>
                    </a:lnTo>
                    <a:lnTo>
                      <a:pt x="1457192" y="2079893"/>
                    </a:lnTo>
                    <a:lnTo>
                      <a:pt x="1361859" y="2079893"/>
                    </a:lnTo>
                    <a:lnTo>
                      <a:pt x="1361859" y="1984560"/>
                    </a:lnTo>
                    <a:close/>
                    <a:moveTo>
                      <a:pt x="1361859" y="1975898"/>
                    </a:moveTo>
                    <a:lnTo>
                      <a:pt x="1361859" y="1880565"/>
                    </a:lnTo>
                    <a:lnTo>
                      <a:pt x="1457192" y="1880565"/>
                    </a:lnTo>
                    <a:lnTo>
                      <a:pt x="1457192" y="1975898"/>
                    </a:lnTo>
                    <a:lnTo>
                      <a:pt x="1361859" y="1975898"/>
                    </a:lnTo>
                    <a:close/>
                    <a:moveTo>
                      <a:pt x="1465853" y="1880565"/>
                    </a:moveTo>
                    <a:lnTo>
                      <a:pt x="1561186" y="1880565"/>
                    </a:lnTo>
                    <a:lnTo>
                      <a:pt x="1561186" y="1975898"/>
                    </a:lnTo>
                    <a:lnTo>
                      <a:pt x="1465853" y="1975898"/>
                    </a:lnTo>
                    <a:lnTo>
                      <a:pt x="1465853" y="1880565"/>
                    </a:lnTo>
                    <a:close/>
                    <a:moveTo>
                      <a:pt x="1465853" y="1871904"/>
                    </a:moveTo>
                    <a:lnTo>
                      <a:pt x="1465853" y="1776571"/>
                    </a:lnTo>
                    <a:lnTo>
                      <a:pt x="1561186" y="1776571"/>
                    </a:lnTo>
                    <a:lnTo>
                      <a:pt x="1561186" y="1871904"/>
                    </a:lnTo>
                    <a:lnTo>
                      <a:pt x="1465853" y="1871904"/>
                    </a:lnTo>
                    <a:close/>
                    <a:moveTo>
                      <a:pt x="1465853" y="1767909"/>
                    </a:moveTo>
                    <a:lnTo>
                      <a:pt x="1465853" y="1672576"/>
                    </a:lnTo>
                    <a:lnTo>
                      <a:pt x="1561186" y="1672576"/>
                    </a:lnTo>
                    <a:lnTo>
                      <a:pt x="1561186" y="1767909"/>
                    </a:lnTo>
                    <a:lnTo>
                      <a:pt x="1465853" y="1767909"/>
                    </a:lnTo>
                    <a:close/>
                    <a:moveTo>
                      <a:pt x="1465853" y="1663914"/>
                    </a:moveTo>
                    <a:lnTo>
                      <a:pt x="1465853" y="1568581"/>
                    </a:lnTo>
                    <a:lnTo>
                      <a:pt x="1561186" y="1568581"/>
                    </a:lnTo>
                    <a:lnTo>
                      <a:pt x="1561186" y="1663914"/>
                    </a:lnTo>
                    <a:lnTo>
                      <a:pt x="1465853" y="1663914"/>
                    </a:lnTo>
                    <a:close/>
                    <a:moveTo>
                      <a:pt x="1465853" y="1559920"/>
                    </a:moveTo>
                    <a:lnTo>
                      <a:pt x="1465853" y="1464587"/>
                    </a:lnTo>
                    <a:lnTo>
                      <a:pt x="1561186" y="1464587"/>
                    </a:lnTo>
                    <a:lnTo>
                      <a:pt x="1561186" y="1559920"/>
                    </a:lnTo>
                    <a:lnTo>
                      <a:pt x="1465853" y="1559920"/>
                    </a:lnTo>
                    <a:close/>
                    <a:moveTo>
                      <a:pt x="1465853" y="1455925"/>
                    </a:moveTo>
                    <a:lnTo>
                      <a:pt x="1465853" y="1360592"/>
                    </a:lnTo>
                    <a:lnTo>
                      <a:pt x="1561186" y="1360592"/>
                    </a:lnTo>
                    <a:lnTo>
                      <a:pt x="1561186" y="1455925"/>
                    </a:lnTo>
                    <a:lnTo>
                      <a:pt x="1465853" y="1455925"/>
                    </a:lnTo>
                    <a:close/>
                    <a:moveTo>
                      <a:pt x="1465853" y="1351930"/>
                    </a:moveTo>
                    <a:lnTo>
                      <a:pt x="1465853" y="1256597"/>
                    </a:lnTo>
                    <a:lnTo>
                      <a:pt x="1561186" y="1256597"/>
                    </a:lnTo>
                    <a:lnTo>
                      <a:pt x="1561186" y="1351930"/>
                    </a:lnTo>
                    <a:lnTo>
                      <a:pt x="1465853" y="1351930"/>
                    </a:lnTo>
                    <a:close/>
                    <a:moveTo>
                      <a:pt x="1465853" y="1247936"/>
                    </a:moveTo>
                    <a:lnTo>
                      <a:pt x="1465853" y="1152603"/>
                    </a:lnTo>
                    <a:lnTo>
                      <a:pt x="1561186" y="1152603"/>
                    </a:lnTo>
                    <a:lnTo>
                      <a:pt x="1561186" y="1247936"/>
                    </a:lnTo>
                    <a:lnTo>
                      <a:pt x="1465853" y="1247936"/>
                    </a:lnTo>
                    <a:close/>
                    <a:moveTo>
                      <a:pt x="1465853" y="1143941"/>
                    </a:moveTo>
                    <a:lnTo>
                      <a:pt x="1465853" y="1048608"/>
                    </a:lnTo>
                    <a:lnTo>
                      <a:pt x="1561186" y="1048608"/>
                    </a:lnTo>
                    <a:lnTo>
                      <a:pt x="1561186" y="1143941"/>
                    </a:lnTo>
                    <a:lnTo>
                      <a:pt x="1465853" y="1143941"/>
                    </a:lnTo>
                    <a:close/>
                    <a:moveTo>
                      <a:pt x="1465853" y="1039946"/>
                    </a:moveTo>
                    <a:lnTo>
                      <a:pt x="1465853" y="944613"/>
                    </a:lnTo>
                    <a:lnTo>
                      <a:pt x="1561186" y="944613"/>
                    </a:lnTo>
                    <a:lnTo>
                      <a:pt x="1561186" y="1039946"/>
                    </a:lnTo>
                    <a:lnTo>
                      <a:pt x="1465853" y="1039946"/>
                    </a:lnTo>
                    <a:close/>
                    <a:moveTo>
                      <a:pt x="1465853" y="935952"/>
                    </a:moveTo>
                    <a:lnTo>
                      <a:pt x="1465853" y="840619"/>
                    </a:lnTo>
                    <a:lnTo>
                      <a:pt x="1561186" y="840619"/>
                    </a:lnTo>
                    <a:lnTo>
                      <a:pt x="1561186" y="935952"/>
                    </a:lnTo>
                    <a:lnTo>
                      <a:pt x="1465853" y="935952"/>
                    </a:lnTo>
                    <a:close/>
                    <a:moveTo>
                      <a:pt x="1465853" y="831957"/>
                    </a:moveTo>
                    <a:lnTo>
                      <a:pt x="1465853" y="736624"/>
                    </a:lnTo>
                    <a:lnTo>
                      <a:pt x="1561186" y="736624"/>
                    </a:lnTo>
                    <a:lnTo>
                      <a:pt x="1561186" y="831957"/>
                    </a:lnTo>
                    <a:lnTo>
                      <a:pt x="1465853" y="831957"/>
                    </a:lnTo>
                    <a:close/>
                    <a:moveTo>
                      <a:pt x="1465853" y="727963"/>
                    </a:moveTo>
                    <a:lnTo>
                      <a:pt x="1465853" y="632629"/>
                    </a:lnTo>
                    <a:lnTo>
                      <a:pt x="1561186" y="632629"/>
                    </a:lnTo>
                    <a:lnTo>
                      <a:pt x="1561186" y="727963"/>
                    </a:lnTo>
                    <a:lnTo>
                      <a:pt x="1465853" y="727963"/>
                    </a:lnTo>
                    <a:close/>
                    <a:moveTo>
                      <a:pt x="1465853" y="623968"/>
                    </a:moveTo>
                    <a:lnTo>
                      <a:pt x="1465853" y="528635"/>
                    </a:lnTo>
                    <a:lnTo>
                      <a:pt x="1561186" y="528635"/>
                    </a:lnTo>
                    <a:lnTo>
                      <a:pt x="1561186" y="623968"/>
                    </a:lnTo>
                    <a:lnTo>
                      <a:pt x="1465853" y="623968"/>
                    </a:lnTo>
                    <a:close/>
                    <a:moveTo>
                      <a:pt x="1465853" y="519973"/>
                    </a:moveTo>
                    <a:lnTo>
                      <a:pt x="1465853" y="424640"/>
                    </a:lnTo>
                    <a:lnTo>
                      <a:pt x="1561186" y="424640"/>
                    </a:lnTo>
                    <a:lnTo>
                      <a:pt x="1561186" y="519973"/>
                    </a:lnTo>
                    <a:lnTo>
                      <a:pt x="1465853" y="519973"/>
                    </a:lnTo>
                    <a:close/>
                    <a:moveTo>
                      <a:pt x="1465853" y="415979"/>
                    </a:moveTo>
                    <a:lnTo>
                      <a:pt x="1465853" y="320646"/>
                    </a:lnTo>
                    <a:lnTo>
                      <a:pt x="1561186" y="320646"/>
                    </a:lnTo>
                    <a:lnTo>
                      <a:pt x="1561186" y="415979"/>
                    </a:lnTo>
                    <a:lnTo>
                      <a:pt x="1465853" y="415979"/>
                    </a:lnTo>
                    <a:close/>
                    <a:moveTo>
                      <a:pt x="1465853" y="311984"/>
                    </a:moveTo>
                    <a:lnTo>
                      <a:pt x="1465853" y="216651"/>
                    </a:lnTo>
                    <a:lnTo>
                      <a:pt x="1561186" y="216651"/>
                    </a:lnTo>
                    <a:lnTo>
                      <a:pt x="1561186" y="311984"/>
                    </a:lnTo>
                    <a:lnTo>
                      <a:pt x="1465853" y="311984"/>
                    </a:lnTo>
                    <a:close/>
                    <a:moveTo>
                      <a:pt x="1465853" y="207989"/>
                    </a:moveTo>
                    <a:lnTo>
                      <a:pt x="1465853" y="112656"/>
                    </a:lnTo>
                    <a:lnTo>
                      <a:pt x="1561186" y="112656"/>
                    </a:lnTo>
                    <a:lnTo>
                      <a:pt x="1561186" y="207989"/>
                    </a:lnTo>
                    <a:lnTo>
                      <a:pt x="1465853" y="207989"/>
                    </a:lnTo>
                    <a:close/>
                    <a:moveTo>
                      <a:pt x="1457182" y="207989"/>
                    </a:moveTo>
                    <a:lnTo>
                      <a:pt x="1361849" y="207989"/>
                    </a:lnTo>
                    <a:lnTo>
                      <a:pt x="1361849" y="112656"/>
                    </a:lnTo>
                    <a:lnTo>
                      <a:pt x="1457182" y="112656"/>
                    </a:lnTo>
                    <a:lnTo>
                      <a:pt x="1457182" y="207989"/>
                    </a:lnTo>
                    <a:close/>
                    <a:moveTo>
                      <a:pt x="1353188" y="207989"/>
                    </a:moveTo>
                    <a:lnTo>
                      <a:pt x="1257855" y="207989"/>
                    </a:lnTo>
                    <a:lnTo>
                      <a:pt x="1257855" y="112656"/>
                    </a:lnTo>
                    <a:lnTo>
                      <a:pt x="1353188" y="112656"/>
                    </a:lnTo>
                    <a:lnTo>
                      <a:pt x="1353188" y="207989"/>
                    </a:lnTo>
                    <a:close/>
                    <a:moveTo>
                      <a:pt x="1249193" y="207989"/>
                    </a:moveTo>
                    <a:lnTo>
                      <a:pt x="1153860" y="207989"/>
                    </a:lnTo>
                    <a:lnTo>
                      <a:pt x="1153860" y="112656"/>
                    </a:lnTo>
                    <a:lnTo>
                      <a:pt x="1249193" y="112656"/>
                    </a:lnTo>
                    <a:lnTo>
                      <a:pt x="1249193" y="207989"/>
                    </a:lnTo>
                    <a:close/>
                    <a:moveTo>
                      <a:pt x="1145199" y="207989"/>
                    </a:moveTo>
                    <a:lnTo>
                      <a:pt x="1049865" y="207989"/>
                    </a:lnTo>
                    <a:lnTo>
                      <a:pt x="1049865" y="112656"/>
                    </a:lnTo>
                    <a:lnTo>
                      <a:pt x="1145199" y="112656"/>
                    </a:lnTo>
                    <a:lnTo>
                      <a:pt x="1145199" y="207989"/>
                    </a:lnTo>
                    <a:close/>
                    <a:moveTo>
                      <a:pt x="1041204" y="207989"/>
                    </a:moveTo>
                    <a:lnTo>
                      <a:pt x="945871" y="207989"/>
                    </a:lnTo>
                    <a:lnTo>
                      <a:pt x="945871" y="112656"/>
                    </a:lnTo>
                    <a:lnTo>
                      <a:pt x="1041204" y="112656"/>
                    </a:lnTo>
                    <a:lnTo>
                      <a:pt x="1041204" y="207989"/>
                    </a:lnTo>
                    <a:close/>
                    <a:moveTo>
                      <a:pt x="937209" y="207989"/>
                    </a:moveTo>
                    <a:lnTo>
                      <a:pt x="841876" y="207989"/>
                    </a:lnTo>
                    <a:lnTo>
                      <a:pt x="841876" y="112656"/>
                    </a:lnTo>
                    <a:lnTo>
                      <a:pt x="937209" y="112656"/>
                    </a:lnTo>
                    <a:lnTo>
                      <a:pt x="937209" y="207989"/>
                    </a:lnTo>
                    <a:close/>
                    <a:moveTo>
                      <a:pt x="833215" y="207989"/>
                    </a:moveTo>
                    <a:lnTo>
                      <a:pt x="737881" y="207989"/>
                    </a:lnTo>
                    <a:lnTo>
                      <a:pt x="737881" y="112656"/>
                    </a:lnTo>
                    <a:lnTo>
                      <a:pt x="833215" y="112656"/>
                    </a:lnTo>
                    <a:lnTo>
                      <a:pt x="833215" y="207989"/>
                    </a:lnTo>
                    <a:close/>
                    <a:moveTo>
                      <a:pt x="729220" y="207989"/>
                    </a:moveTo>
                    <a:lnTo>
                      <a:pt x="633887" y="207989"/>
                    </a:lnTo>
                    <a:lnTo>
                      <a:pt x="633887" y="112656"/>
                    </a:lnTo>
                    <a:lnTo>
                      <a:pt x="729220" y="112656"/>
                    </a:lnTo>
                    <a:lnTo>
                      <a:pt x="729220" y="207989"/>
                    </a:lnTo>
                    <a:close/>
                    <a:moveTo>
                      <a:pt x="625225" y="207989"/>
                    </a:moveTo>
                    <a:lnTo>
                      <a:pt x="529892" y="207989"/>
                    </a:lnTo>
                    <a:lnTo>
                      <a:pt x="529892" y="112656"/>
                    </a:lnTo>
                    <a:lnTo>
                      <a:pt x="625225" y="112656"/>
                    </a:lnTo>
                    <a:lnTo>
                      <a:pt x="625225" y="207989"/>
                    </a:lnTo>
                    <a:close/>
                    <a:moveTo>
                      <a:pt x="521230" y="207989"/>
                    </a:moveTo>
                    <a:lnTo>
                      <a:pt x="425898" y="207989"/>
                    </a:lnTo>
                    <a:lnTo>
                      <a:pt x="425898" y="112656"/>
                    </a:lnTo>
                    <a:lnTo>
                      <a:pt x="521230" y="112656"/>
                    </a:lnTo>
                    <a:lnTo>
                      <a:pt x="521230" y="207989"/>
                    </a:lnTo>
                    <a:close/>
                    <a:moveTo>
                      <a:pt x="417236" y="207989"/>
                    </a:moveTo>
                    <a:lnTo>
                      <a:pt x="321903" y="207989"/>
                    </a:lnTo>
                    <a:lnTo>
                      <a:pt x="321903" y="112656"/>
                    </a:lnTo>
                    <a:lnTo>
                      <a:pt x="417236" y="112656"/>
                    </a:lnTo>
                    <a:lnTo>
                      <a:pt x="417236" y="207989"/>
                    </a:lnTo>
                    <a:close/>
                    <a:moveTo>
                      <a:pt x="313241" y="207989"/>
                    </a:moveTo>
                    <a:lnTo>
                      <a:pt x="217908" y="207989"/>
                    </a:lnTo>
                    <a:lnTo>
                      <a:pt x="217908" y="112656"/>
                    </a:lnTo>
                    <a:lnTo>
                      <a:pt x="313241" y="112656"/>
                    </a:lnTo>
                    <a:lnTo>
                      <a:pt x="313241" y="207989"/>
                    </a:lnTo>
                    <a:close/>
                    <a:moveTo>
                      <a:pt x="313241" y="216651"/>
                    </a:moveTo>
                    <a:lnTo>
                      <a:pt x="313241" y="311984"/>
                    </a:lnTo>
                    <a:lnTo>
                      <a:pt x="217908" y="311984"/>
                    </a:lnTo>
                    <a:lnTo>
                      <a:pt x="217908" y="216651"/>
                    </a:lnTo>
                    <a:lnTo>
                      <a:pt x="313241" y="216651"/>
                    </a:lnTo>
                    <a:close/>
                    <a:moveTo>
                      <a:pt x="209246" y="311984"/>
                    </a:moveTo>
                    <a:lnTo>
                      <a:pt x="113914" y="311984"/>
                    </a:lnTo>
                    <a:lnTo>
                      <a:pt x="113914" y="216651"/>
                    </a:lnTo>
                    <a:lnTo>
                      <a:pt x="209246" y="216651"/>
                    </a:lnTo>
                    <a:lnTo>
                      <a:pt x="209246" y="311984"/>
                    </a:lnTo>
                    <a:close/>
                    <a:moveTo>
                      <a:pt x="209246" y="320646"/>
                    </a:moveTo>
                    <a:lnTo>
                      <a:pt x="209246" y="415979"/>
                    </a:lnTo>
                    <a:lnTo>
                      <a:pt x="113914" y="415979"/>
                    </a:lnTo>
                    <a:lnTo>
                      <a:pt x="113914" y="320646"/>
                    </a:lnTo>
                    <a:lnTo>
                      <a:pt x="209246" y="320646"/>
                    </a:lnTo>
                    <a:close/>
                    <a:moveTo>
                      <a:pt x="209246" y="424640"/>
                    </a:moveTo>
                    <a:lnTo>
                      <a:pt x="209246" y="519973"/>
                    </a:lnTo>
                    <a:lnTo>
                      <a:pt x="113914" y="519973"/>
                    </a:lnTo>
                    <a:lnTo>
                      <a:pt x="113914" y="424640"/>
                    </a:lnTo>
                    <a:lnTo>
                      <a:pt x="209246" y="424640"/>
                    </a:lnTo>
                    <a:close/>
                    <a:moveTo>
                      <a:pt x="209246" y="528635"/>
                    </a:moveTo>
                    <a:lnTo>
                      <a:pt x="209246" y="623968"/>
                    </a:lnTo>
                    <a:lnTo>
                      <a:pt x="113914" y="623968"/>
                    </a:lnTo>
                    <a:lnTo>
                      <a:pt x="113914" y="528635"/>
                    </a:lnTo>
                    <a:lnTo>
                      <a:pt x="209246" y="528635"/>
                    </a:lnTo>
                    <a:close/>
                    <a:moveTo>
                      <a:pt x="209246" y="632629"/>
                    </a:moveTo>
                    <a:lnTo>
                      <a:pt x="209246" y="727963"/>
                    </a:lnTo>
                    <a:lnTo>
                      <a:pt x="113914" y="727963"/>
                    </a:lnTo>
                    <a:lnTo>
                      <a:pt x="113914" y="632629"/>
                    </a:lnTo>
                    <a:lnTo>
                      <a:pt x="209246" y="632629"/>
                    </a:lnTo>
                    <a:close/>
                    <a:moveTo>
                      <a:pt x="209246" y="736624"/>
                    </a:moveTo>
                    <a:lnTo>
                      <a:pt x="209246" y="831957"/>
                    </a:lnTo>
                    <a:lnTo>
                      <a:pt x="113914" y="831957"/>
                    </a:lnTo>
                    <a:lnTo>
                      <a:pt x="113914" y="736624"/>
                    </a:lnTo>
                    <a:lnTo>
                      <a:pt x="209246" y="736624"/>
                    </a:lnTo>
                    <a:close/>
                    <a:moveTo>
                      <a:pt x="209246" y="840619"/>
                    </a:moveTo>
                    <a:lnTo>
                      <a:pt x="209246" y="935952"/>
                    </a:lnTo>
                    <a:lnTo>
                      <a:pt x="113914" y="935952"/>
                    </a:lnTo>
                    <a:lnTo>
                      <a:pt x="113914" y="840619"/>
                    </a:lnTo>
                    <a:lnTo>
                      <a:pt x="209246" y="840619"/>
                    </a:lnTo>
                    <a:close/>
                    <a:moveTo>
                      <a:pt x="209246" y="944613"/>
                    </a:moveTo>
                    <a:lnTo>
                      <a:pt x="209246" y="1039946"/>
                    </a:lnTo>
                    <a:lnTo>
                      <a:pt x="113914" y="1039946"/>
                    </a:lnTo>
                    <a:lnTo>
                      <a:pt x="113914" y="944613"/>
                    </a:lnTo>
                    <a:lnTo>
                      <a:pt x="209246" y="944613"/>
                    </a:lnTo>
                    <a:close/>
                    <a:moveTo>
                      <a:pt x="209246" y="1048608"/>
                    </a:moveTo>
                    <a:lnTo>
                      <a:pt x="209246" y="1143941"/>
                    </a:lnTo>
                    <a:lnTo>
                      <a:pt x="113914" y="1143941"/>
                    </a:lnTo>
                    <a:lnTo>
                      <a:pt x="113914" y="1048608"/>
                    </a:lnTo>
                    <a:lnTo>
                      <a:pt x="209246" y="1048608"/>
                    </a:lnTo>
                    <a:close/>
                    <a:moveTo>
                      <a:pt x="209246" y="1152603"/>
                    </a:moveTo>
                    <a:lnTo>
                      <a:pt x="209246" y="1247936"/>
                    </a:lnTo>
                    <a:lnTo>
                      <a:pt x="113914" y="1247936"/>
                    </a:lnTo>
                    <a:lnTo>
                      <a:pt x="113914" y="1152603"/>
                    </a:lnTo>
                    <a:lnTo>
                      <a:pt x="209246" y="1152603"/>
                    </a:lnTo>
                    <a:close/>
                    <a:moveTo>
                      <a:pt x="209246" y="1256597"/>
                    </a:moveTo>
                    <a:lnTo>
                      <a:pt x="209246" y="1351930"/>
                    </a:lnTo>
                    <a:lnTo>
                      <a:pt x="113914" y="1351930"/>
                    </a:lnTo>
                    <a:lnTo>
                      <a:pt x="113914" y="1256597"/>
                    </a:lnTo>
                    <a:lnTo>
                      <a:pt x="209246" y="1256597"/>
                    </a:lnTo>
                    <a:close/>
                    <a:moveTo>
                      <a:pt x="209246" y="1360592"/>
                    </a:moveTo>
                    <a:lnTo>
                      <a:pt x="209246" y="1455925"/>
                    </a:lnTo>
                    <a:lnTo>
                      <a:pt x="113914" y="1455925"/>
                    </a:lnTo>
                    <a:lnTo>
                      <a:pt x="113914" y="1360592"/>
                    </a:lnTo>
                    <a:lnTo>
                      <a:pt x="209246" y="1360592"/>
                    </a:lnTo>
                    <a:close/>
                    <a:moveTo>
                      <a:pt x="209246" y="1464587"/>
                    </a:moveTo>
                    <a:lnTo>
                      <a:pt x="209246" y="1559920"/>
                    </a:lnTo>
                    <a:lnTo>
                      <a:pt x="113914" y="1559920"/>
                    </a:lnTo>
                    <a:lnTo>
                      <a:pt x="113914" y="1464587"/>
                    </a:lnTo>
                    <a:lnTo>
                      <a:pt x="209246" y="1464587"/>
                    </a:lnTo>
                    <a:close/>
                    <a:moveTo>
                      <a:pt x="209246" y="1568581"/>
                    </a:moveTo>
                    <a:lnTo>
                      <a:pt x="209246" y="1663914"/>
                    </a:lnTo>
                    <a:lnTo>
                      <a:pt x="113914" y="1663914"/>
                    </a:lnTo>
                    <a:lnTo>
                      <a:pt x="113914" y="1568581"/>
                    </a:lnTo>
                    <a:lnTo>
                      <a:pt x="209246" y="1568581"/>
                    </a:lnTo>
                    <a:close/>
                    <a:moveTo>
                      <a:pt x="209246" y="1672576"/>
                    </a:moveTo>
                    <a:lnTo>
                      <a:pt x="209246" y="1767909"/>
                    </a:lnTo>
                    <a:lnTo>
                      <a:pt x="113914" y="1767909"/>
                    </a:lnTo>
                    <a:lnTo>
                      <a:pt x="113914" y="1672576"/>
                    </a:lnTo>
                    <a:lnTo>
                      <a:pt x="209246" y="1672576"/>
                    </a:lnTo>
                    <a:close/>
                    <a:moveTo>
                      <a:pt x="209246" y="1776571"/>
                    </a:moveTo>
                    <a:lnTo>
                      <a:pt x="209246" y="1871904"/>
                    </a:lnTo>
                    <a:lnTo>
                      <a:pt x="113914" y="1871904"/>
                    </a:lnTo>
                    <a:lnTo>
                      <a:pt x="113914" y="1776571"/>
                    </a:lnTo>
                    <a:lnTo>
                      <a:pt x="209246" y="1776571"/>
                    </a:lnTo>
                    <a:close/>
                    <a:moveTo>
                      <a:pt x="209246" y="1880565"/>
                    </a:moveTo>
                    <a:lnTo>
                      <a:pt x="209246" y="1975898"/>
                    </a:lnTo>
                    <a:lnTo>
                      <a:pt x="113914" y="1975898"/>
                    </a:lnTo>
                    <a:lnTo>
                      <a:pt x="113914" y="1880565"/>
                    </a:lnTo>
                    <a:lnTo>
                      <a:pt x="209246" y="1880565"/>
                    </a:lnTo>
                    <a:close/>
                    <a:moveTo>
                      <a:pt x="209246" y="1984560"/>
                    </a:moveTo>
                    <a:lnTo>
                      <a:pt x="209246" y="2079893"/>
                    </a:lnTo>
                    <a:lnTo>
                      <a:pt x="113914" y="2079893"/>
                    </a:lnTo>
                    <a:lnTo>
                      <a:pt x="113914" y="1984560"/>
                    </a:lnTo>
                    <a:lnTo>
                      <a:pt x="209246" y="1984560"/>
                    </a:lnTo>
                    <a:close/>
                    <a:moveTo>
                      <a:pt x="217917" y="1984560"/>
                    </a:moveTo>
                    <a:lnTo>
                      <a:pt x="313250" y="1984560"/>
                    </a:lnTo>
                    <a:lnTo>
                      <a:pt x="313250" y="2079893"/>
                    </a:lnTo>
                    <a:lnTo>
                      <a:pt x="217917" y="2079893"/>
                    </a:lnTo>
                    <a:lnTo>
                      <a:pt x="217917" y="1984560"/>
                    </a:lnTo>
                    <a:close/>
                    <a:moveTo>
                      <a:pt x="313241" y="2088555"/>
                    </a:moveTo>
                    <a:lnTo>
                      <a:pt x="313241" y="2183888"/>
                    </a:lnTo>
                    <a:lnTo>
                      <a:pt x="217908" y="2183888"/>
                    </a:lnTo>
                    <a:lnTo>
                      <a:pt x="217908" y="2088555"/>
                    </a:lnTo>
                    <a:lnTo>
                      <a:pt x="313241" y="2088555"/>
                    </a:lnTo>
                    <a:close/>
                    <a:moveTo>
                      <a:pt x="321912" y="2088555"/>
                    </a:moveTo>
                    <a:lnTo>
                      <a:pt x="417245" y="2088555"/>
                    </a:lnTo>
                    <a:lnTo>
                      <a:pt x="417245" y="2183888"/>
                    </a:lnTo>
                    <a:lnTo>
                      <a:pt x="321912" y="2183888"/>
                    </a:lnTo>
                    <a:lnTo>
                      <a:pt x="321912" y="2088555"/>
                    </a:lnTo>
                    <a:close/>
                    <a:moveTo>
                      <a:pt x="425907" y="2088555"/>
                    </a:moveTo>
                    <a:lnTo>
                      <a:pt x="521240" y="2088555"/>
                    </a:lnTo>
                    <a:lnTo>
                      <a:pt x="521240" y="2183888"/>
                    </a:lnTo>
                    <a:lnTo>
                      <a:pt x="425907" y="2183888"/>
                    </a:lnTo>
                    <a:lnTo>
                      <a:pt x="425907" y="2088555"/>
                    </a:lnTo>
                    <a:close/>
                    <a:moveTo>
                      <a:pt x="529901" y="2088555"/>
                    </a:moveTo>
                    <a:lnTo>
                      <a:pt x="625234" y="2088555"/>
                    </a:lnTo>
                    <a:lnTo>
                      <a:pt x="625234" y="2183888"/>
                    </a:lnTo>
                    <a:lnTo>
                      <a:pt x="529901" y="2183888"/>
                    </a:lnTo>
                    <a:lnTo>
                      <a:pt x="529901" y="2088555"/>
                    </a:lnTo>
                    <a:close/>
                    <a:moveTo>
                      <a:pt x="633896" y="2088555"/>
                    </a:moveTo>
                    <a:lnTo>
                      <a:pt x="729229" y="2088555"/>
                    </a:lnTo>
                    <a:lnTo>
                      <a:pt x="729229" y="2183888"/>
                    </a:lnTo>
                    <a:lnTo>
                      <a:pt x="633896" y="2183888"/>
                    </a:lnTo>
                    <a:lnTo>
                      <a:pt x="633896" y="2088555"/>
                    </a:lnTo>
                    <a:close/>
                    <a:moveTo>
                      <a:pt x="737891" y="2088555"/>
                    </a:moveTo>
                    <a:lnTo>
                      <a:pt x="833224" y="2088555"/>
                    </a:lnTo>
                    <a:lnTo>
                      <a:pt x="833224" y="2183888"/>
                    </a:lnTo>
                    <a:lnTo>
                      <a:pt x="737891" y="2183888"/>
                    </a:lnTo>
                    <a:lnTo>
                      <a:pt x="737891" y="2088555"/>
                    </a:lnTo>
                    <a:close/>
                    <a:moveTo>
                      <a:pt x="841885" y="2088555"/>
                    </a:moveTo>
                    <a:lnTo>
                      <a:pt x="937218" y="2088555"/>
                    </a:lnTo>
                    <a:lnTo>
                      <a:pt x="937218" y="2183888"/>
                    </a:lnTo>
                    <a:lnTo>
                      <a:pt x="841885" y="2183888"/>
                    </a:lnTo>
                    <a:lnTo>
                      <a:pt x="841885" y="2088555"/>
                    </a:lnTo>
                    <a:close/>
                    <a:moveTo>
                      <a:pt x="945880" y="2088555"/>
                    </a:moveTo>
                    <a:lnTo>
                      <a:pt x="1041213" y="2088555"/>
                    </a:lnTo>
                    <a:lnTo>
                      <a:pt x="1041213" y="2183888"/>
                    </a:lnTo>
                    <a:lnTo>
                      <a:pt x="945880" y="2183888"/>
                    </a:lnTo>
                    <a:lnTo>
                      <a:pt x="945880" y="2088555"/>
                    </a:lnTo>
                    <a:close/>
                    <a:moveTo>
                      <a:pt x="1049875" y="2088555"/>
                    </a:moveTo>
                    <a:lnTo>
                      <a:pt x="1145208" y="2088555"/>
                    </a:lnTo>
                    <a:lnTo>
                      <a:pt x="1145208" y="2183888"/>
                    </a:lnTo>
                    <a:lnTo>
                      <a:pt x="1049875" y="2183888"/>
                    </a:lnTo>
                    <a:lnTo>
                      <a:pt x="1049875" y="2088555"/>
                    </a:lnTo>
                    <a:close/>
                    <a:moveTo>
                      <a:pt x="1153869" y="2088555"/>
                    </a:moveTo>
                    <a:lnTo>
                      <a:pt x="1249202" y="2088555"/>
                    </a:lnTo>
                    <a:lnTo>
                      <a:pt x="1249202" y="2183888"/>
                    </a:lnTo>
                    <a:lnTo>
                      <a:pt x="1153869" y="2183888"/>
                    </a:lnTo>
                    <a:lnTo>
                      <a:pt x="1153869" y="2088555"/>
                    </a:lnTo>
                    <a:close/>
                    <a:moveTo>
                      <a:pt x="1257864" y="2088555"/>
                    </a:moveTo>
                    <a:lnTo>
                      <a:pt x="1353197" y="2088555"/>
                    </a:lnTo>
                    <a:lnTo>
                      <a:pt x="1353197" y="2183888"/>
                    </a:lnTo>
                    <a:lnTo>
                      <a:pt x="1257864" y="2183888"/>
                    </a:lnTo>
                    <a:lnTo>
                      <a:pt x="1257864" y="2088555"/>
                    </a:lnTo>
                    <a:close/>
                    <a:moveTo>
                      <a:pt x="1361859" y="2088555"/>
                    </a:moveTo>
                    <a:lnTo>
                      <a:pt x="1457192" y="2088555"/>
                    </a:lnTo>
                    <a:lnTo>
                      <a:pt x="1457192" y="2183888"/>
                    </a:lnTo>
                    <a:lnTo>
                      <a:pt x="1361859" y="2183888"/>
                    </a:lnTo>
                    <a:lnTo>
                      <a:pt x="1361859" y="2088555"/>
                    </a:lnTo>
                    <a:close/>
                    <a:moveTo>
                      <a:pt x="1465853" y="2088555"/>
                    </a:moveTo>
                    <a:lnTo>
                      <a:pt x="1561186" y="2088555"/>
                    </a:lnTo>
                    <a:lnTo>
                      <a:pt x="1561186" y="2183888"/>
                    </a:lnTo>
                    <a:lnTo>
                      <a:pt x="1465853" y="2183888"/>
                    </a:lnTo>
                    <a:lnTo>
                      <a:pt x="1465853" y="2088555"/>
                    </a:lnTo>
                    <a:close/>
                    <a:moveTo>
                      <a:pt x="1465853" y="2079893"/>
                    </a:moveTo>
                    <a:lnTo>
                      <a:pt x="1465853" y="1984560"/>
                    </a:lnTo>
                    <a:lnTo>
                      <a:pt x="1561186" y="1984560"/>
                    </a:lnTo>
                    <a:lnTo>
                      <a:pt x="1561186" y="2079893"/>
                    </a:lnTo>
                    <a:lnTo>
                      <a:pt x="1465853" y="2079893"/>
                    </a:lnTo>
                    <a:close/>
                    <a:moveTo>
                      <a:pt x="1569848" y="1984560"/>
                    </a:moveTo>
                    <a:lnTo>
                      <a:pt x="1665181" y="1984560"/>
                    </a:lnTo>
                    <a:lnTo>
                      <a:pt x="1665181" y="2079893"/>
                    </a:lnTo>
                    <a:lnTo>
                      <a:pt x="1569848" y="2079893"/>
                    </a:lnTo>
                    <a:lnTo>
                      <a:pt x="1569848" y="1984560"/>
                    </a:lnTo>
                    <a:close/>
                    <a:moveTo>
                      <a:pt x="1569848" y="1975898"/>
                    </a:moveTo>
                    <a:lnTo>
                      <a:pt x="1569848" y="1880565"/>
                    </a:lnTo>
                    <a:lnTo>
                      <a:pt x="1665181" y="1880565"/>
                    </a:lnTo>
                    <a:lnTo>
                      <a:pt x="1665181" y="1975898"/>
                    </a:lnTo>
                    <a:lnTo>
                      <a:pt x="1569848" y="1975898"/>
                    </a:lnTo>
                    <a:close/>
                    <a:moveTo>
                      <a:pt x="1569848" y="1871904"/>
                    </a:moveTo>
                    <a:lnTo>
                      <a:pt x="1569848" y="1776571"/>
                    </a:lnTo>
                    <a:lnTo>
                      <a:pt x="1665181" y="1776571"/>
                    </a:lnTo>
                    <a:lnTo>
                      <a:pt x="1665181" y="1871904"/>
                    </a:lnTo>
                    <a:lnTo>
                      <a:pt x="1569848" y="1871904"/>
                    </a:lnTo>
                    <a:close/>
                    <a:moveTo>
                      <a:pt x="1569848" y="1767909"/>
                    </a:moveTo>
                    <a:lnTo>
                      <a:pt x="1569848" y="1672576"/>
                    </a:lnTo>
                    <a:lnTo>
                      <a:pt x="1665181" y="1672576"/>
                    </a:lnTo>
                    <a:lnTo>
                      <a:pt x="1665181" y="1767909"/>
                    </a:lnTo>
                    <a:lnTo>
                      <a:pt x="1569848" y="1767909"/>
                    </a:lnTo>
                    <a:close/>
                    <a:moveTo>
                      <a:pt x="1569848" y="1663914"/>
                    </a:moveTo>
                    <a:lnTo>
                      <a:pt x="1569848" y="1568581"/>
                    </a:lnTo>
                    <a:lnTo>
                      <a:pt x="1665181" y="1568581"/>
                    </a:lnTo>
                    <a:lnTo>
                      <a:pt x="1665181" y="1663914"/>
                    </a:lnTo>
                    <a:lnTo>
                      <a:pt x="1569848" y="1663914"/>
                    </a:lnTo>
                    <a:close/>
                    <a:moveTo>
                      <a:pt x="1569848" y="1559920"/>
                    </a:moveTo>
                    <a:lnTo>
                      <a:pt x="1569848" y="1464587"/>
                    </a:lnTo>
                    <a:lnTo>
                      <a:pt x="1665181" y="1464587"/>
                    </a:lnTo>
                    <a:lnTo>
                      <a:pt x="1665181" y="1559920"/>
                    </a:lnTo>
                    <a:lnTo>
                      <a:pt x="1569848" y="1559920"/>
                    </a:lnTo>
                    <a:close/>
                    <a:moveTo>
                      <a:pt x="1569848" y="1455925"/>
                    </a:moveTo>
                    <a:lnTo>
                      <a:pt x="1569848" y="1360592"/>
                    </a:lnTo>
                    <a:lnTo>
                      <a:pt x="1665181" y="1360592"/>
                    </a:lnTo>
                    <a:lnTo>
                      <a:pt x="1665181" y="1455925"/>
                    </a:lnTo>
                    <a:lnTo>
                      <a:pt x="1569848" y="1455925"/>
                    </a:lnTo>
                    <a:close/>
                    <a:moveTo>
                      <a:pt x="1569848" y="1351930"/>
                    </a:moveTo>
                    <a:lnTo>
                      <a:pt x="1569848" y="1256597"/>
                    </a:lnTo>
                    <a:lnTo>
                      <a:pt x="1665181" y="1256597"/>
                    </a:lnTo>
                    <a:lnTo>
                      <a:pt x="1665181" y="1351930"/>
                    </a:lnTo>
                    <a:lnTo>
                      <a:pt x="1569848" y="1351930"/>
                    </a:lnTo>
                    <a:close/>
                    <a:moveTo>
                      <a:pt x="1569848" y="1247936"/>
                    </a:moveTo>
                    <a:lnTo>
                      <a:pt x="1569848" y="1152603"/>
                    </a:lnTo>
                    <a:lnTo>
                      <a:pt x="1665181" y="1152603"/>
                    </a:lnTo>
                    <a:lnTo>
                      <a:pt x="1665181" y="1247936"/>
                    </a:lnTo>
                    <a:lnTo>
                      <a:pt x="1569848" y="1247936"/>
                    </a:lnTo>
                    <a:close/>
                    <a:moveTo>
                      <a:pt x="1569848" y="1143941"/>
                    </a:moveTo>
                    <a:lnTo>
                      <a:pt x="1569848" y="1048608"/>
                    </a:lnTo>
                    <a:lnTo>
                      <a:pt x="1665181" y="1048608"/>
                    </a:lnTo>
                    <a:lnTo>
                      <a:pt x="1665181" y="1143941"/>
                    </a:lnTo>
                    <a:lnTo>
                      <a:pt x="1569848" y="1143941"/>
                    </a:lnTo>
                    <a:close/>
                    <a:moveTo>
                      <a:pt x="1569848" y="1039946"/>
                    </a:moveTo>
                    <a:lnTo>
                      <a:pt x="1569848" y="944613"/>
                    </a:lnTo>
                    <a:lnTo>
                      <a:pt x="1665181" y="944613"/>
                    </a:lnTo>
                    <a:lnTo>
                      <a:pt x="1665181" y="1039946"/>
                    </a:lnTo>
                    <a:lnTo>
                      <a:pt x="1569848" y="1039946"/>
                    </a:lnTo>
                    <a:close/>
                    <a:moveTo>
                      <a:pt x="1569848" y="935952"/>
                    </a:moveTo>
                    <a:lnTo>
                      <a:pt x="1569848" y="840619"/>
                    </a:lnTo>
                    <a:lnTo>
                      <a:pt x="1665181" y="840619"/>
                    </a:lnTo>
                    <a:lnTo>
                      <a:pt x="1665181" y="935952"/>
                    </a:lnTo>
                    <a:lnTo>
                      <a:pt x="1569848" y="935952"/>
                    </a:lnTo>
                    <a:close/>
                    <a:moveTo>
                      <a:pt x="1569848" y="831957"/>
                    </a:moveTo>
                    <a:lnTo>
                      <a:pt x="1569848" y="736624"/>
                    </a:lnTo>
                    <a:lnTo>
                      <a:pt x="1665181" y="736624"/>
                    </a:lnTo>
                    <a:lnTo>
                      <a:pt x="1665181" y="831957"/>
                    </a:lnTo>
                    <a:lnTo>
                      <a:pt x="1569848" y="831957"/>
                    </a:lnTo>
                    <a:close/>
                    <a:moveTo>
                      <a:pt x="1569848" y="727963"/>
                    </a:moveTo>
                    <a:lnTo>
                      <a:pt x="1569848" y="632629"/>
                    </a:lnTo>
                    <a:lnTo>
                      <a:pt x="1665181" y="632629"/>
                    </a:lnTo>
                    <a:lnTo>
                      <a:pt x="1665181" y="727963"/>
                    </a:lnTo>
                    <a:lnTo>
                      <a:pt x="1569848" y="727963"/>
                    </a:lnTo>
                    <a:close/>
                    <a:moveTo>
                      <a:pt x="1569848" y="623968"/>
                    </a:moveTo>
                    <a:lnTo>
                      <a:pt x="1569848" y="528635"/>
                    </a:lnTo>
                    <a:lnTo>
                      <a:pt x="1665181" y="528635"/>
                    </a:lnTo>
                    <a:lnTo>
                      <a:pt x="1665181" y="623968"/>
                    </a:lnTo>
                    <a:lnTo>
                      <a:pt x="1569848" y="623968"/>
                    </a:lnTo>
                    <a:close/>
                    <a:moveTo>
                      <a:pt x="1569848" y="519973"/>
                    </a:moveTo>
                    <a:lnTo>
                      <a:pt x="1569848" y="424640"/>
                    </a:lnTo>
                    <a:lnTo>
                      <a:pt x="1665181" y="424640"/>
                    </a:lnTo>
                    <a:lnTo>
                      <a:pt x="1665181" y="519973"/>
                    </a:lnTo>
                    <a:lnTo>
                      <a:pt x="1569848" y="519973"/>
                    </a:lnTo>
                    <a:close/>
                    <a:moveTo>
                      <a:pt x="1569848" y="415979"/>
                    </a:moveTo>
                    <a:lnTo>
                      <a:pt x="1569848" y="320646"/>
                    </a:lnTo>
                    <a:lnTo>
                      <a:pt x="1665181" y="320646"/>
                    </a:lnTo>
                    <a:lnTo>
                      <a:pt x="1665181" y="415979"/>
                    </a:lnTo>
                    <a:lnTo>
                      <a:pt x="1569848" y="415979"/>
                    </a:lnTo>
                    <a:close/>
                    <a:moveTo>
                      <a:pt x="1569848" y="311984"/>
                    </a:moveTo>
                    <a:lnTo>
                      <a:pt x="1569848" y="216651"/>
                    </a:lnTo>
                    <a:lnTo>
                      <a:pt x="1665181" y="216651"/>
                    </a:lnTo>
                    <a:lnTo>
                      <a:pt x="1665181" y="311984"/>
                    </a:lnTo>
                    <a:lnTo>
                      <a:pt x="1569848" y="311984"/>
                    </a:lnTo>
                    <a:close/>
                    <a:moveTo>
                      <a:pt x="1569848" y="207989"/>
                    </a:moveTo>
                    <a:lnTo>
                      <a:pt x="1569848" y="112656"/>
                    </a:lnTo>
                    <a:lnTo>
                      <a:pt x="1665181" y="112656"/>
                    </a:lnTo>
                    <a:lnTo>
                      <a:pt x="1665181" y="207989"/>
                    </a:lnTo>
                    <a:lnTo>
                      <a:pt x="1569848" y="207989"/>
                    </a:lnTo>
                    <a:close/>
                    <a:moveTo>
                      <a:pt x="1569848" y="103995"/>
                    </a:moveTo>
                    <a:lnTo>
                      <a:pt x="1569848" y="8662"/>
                    </a:lnTo>
                    <a:lnTo>
                      <a:pt x="1665181" y="8662"/>
                    </a:lnTo>
                    <a:lnTo>
                      <a:pt x="1665181" y="103995"/>
                    </a:lnTo>
                    <a:lnTo>
                      <a:pt x="1569848" y="103995"/>
                    </a:lnTo>
                    <a:close/>
                    <a:moveTo>
                      <a:pt x="1561177" y="103995"/>
                    </a:moveTo>
                    <a:lnTo>
                      <a:pt x="1465844" y="103995"/>
                    </a:lnTo>
                    <a:lnTo>
                      <a:pt x="1465844" y="8662"/>
                    </a:lnTo>
                    <a:lnTo>
                      <a:pt x="1561177" y="8662"/>
                    </a:lnTo>
                    <a:lnTo>
                      <a:pt x="1561177" y="103995"/>
                    </a:lnTo>
                    <a:close/>
                    <a:moveTo>
                      <a:pt x="1457182" y="103995"/>
                    </a:moveTo>
                    <a:lnTo>
                      <a:pt x="1361849" y="103995"/>
                    </a:lnTo>
                    <a:lnTo>
                      <a:pt x="1361849" y="8662"/>
                    </a:lnTo>
                    <a:lnTo>
                      <a:pt x="1457182" y="8662"/>
                    </a:lnTo>
                    <a:lnTo>
                      <a:pt x="1457182" y="103995"/>
                    </a:lnTo>
                    <a:close/>
                    <a:moveTo>
                      <a:pt x="1353188" y="103995"/>
                    </a:moveTo>
                    <a:lnTo>
                      <a:pt x="1257855" y="103995"/>
                    </a:lnTo>
                    <a:lnTo>
                      <a:pt x="1257855" y="8662"/>
                    </a:lnTo>
                    <a:lnTo>
                      <a:pt x="1353188" y="8662"/>
                    </a:lnTo>
                    <a:lnTo>
                      <a:pt x="1353188" y="103995"/>
                    </a:lnTo>
                    <a:close/>
                    <a:moveTo>
                      <a:pt x="1249193" y="103995"/>
                    </a:moveTo>
                    <a:lnTo>
                      <a:pt x="1153860" y="103995"/>
                    </a:lnTo>
                    <a:lnTo>
                      <a:pt x="1153860" y="8662"/>
                    </a:lnTo>
                    <a:lnTo>
                      <a:pt x="1249193" y="8662"/>
                    </a:lnTo>
                    <a:lnTo>
                      <a:pt x="1249193" y="103995"/>
                    </a:lnTo>
                    <a:close/>
                    <a:moveTo>
                      <a:pt x="1145199" y="103995"/>
                    </a:moveTo>
                    <a:lnTo>
                      <a:pt x="1049865" y="103995"/>
                    </a:lnTo>
                    <a:lnTo>
                      <a:pt x="1049865" y="8662"/>
                    </a:lnTo>
                    <a:lnTo>
                      <a:pt x="1145199" y="8662"/>
                    </a:lnTo>
                    <a:lnTo>
                      <a:pt x="1145199" y="103995"/>
                    </a:lnTo>
                    <a:close/>
                    <a:moveTo>
                      <a:pt x="1041204" y="103995"/>
                    </a:moveTo>
                    <a:lnTo>
                      <a:pt x="945871" y="103995"/>
                    </a:lnTo>
                    <a:lnTo>
                      <a:pt x="945871" y="8662"/>
                    </a:lnTo>
                    <a:lnTo>
                      <a:pt x="1041204" y="8662"/>
                    </a:lnTo>
                    <a:lnTo>
                      <a:pt x="1041204" y="103995"/>
                    </a:lnTo>
                    <a:close/>
                    <a:moveTo>
                      <a:pt x="937209" y="103995"/>
                    </a:moveTo>
                    <a:lnTo>
                      <a:pt x="841876" y="103995"/>
                    </a:lnTo>
                    <a:lnTo>
                      <a:pt x="841876" y="8662"/>
                    </a:lnTo>
                    <a:lnTo>
                      <a:pt x="937209" y="8662"/>
                    </a:lnTo>
                    <a:lnTo>
                      <a:pt x="937209" y="103995"/>
                    </a:lnTo>
                    <a:close/>
                    <a:moveTo>
                      <a:pt x="833215" y="103995"/>
                    </a:moveTo>
                    <a:lnTo>
                      <a:pt x="737881" y="103995"/>
                    </a:lnTo>
                    <a:lnTo>
                      <a:pt x="737881" y="8662"/>
                    </a:lnTo>
                    <a:lnTo>
                      <a:pt x="833215" y="8662"/>
                    </a:lnTo>
                    <a:lnTo>
                      <a:pt x="833215" y="103995"/>
                    </a:lnTo>
                    <a:close/>
                    <a:moveTo>
                      <a:pt x="729220" y="103995"/>
                    </a:moveTo>
                    <a:lnTo>
                      <a:pt x="633887" y="103995"/>
                    </a:lnTo>
                    <a:lnTo>
                      <a:pt x="633887" y="8662"/>
                    </a:lnTo>
                    <a:lnTo>
                      <a:pt x="729220" y="8662"/>
                    </a:lnTo>
                    <a:lnTo>
                      <a:pt x="729220" y="103995"/>
                    </a:lnTo>
                    <a:close/>
                    <a:moveTo>
                      <a:pt x="625225" y="103995"/>
                    </a:moveTo>
                    <a:lnTo>
                      <a:pt x="529892" y="103995"/>
                    </a:lnTo>
                    <a:lnTo>
                      <a:pt x="529892" y="8662"/>
                    </a:lnTo>
                    <a:lnTo>
                      <a:pt x="625225" y="8662"/>
                    </a:lnTo>
                    <a:lnTo>
                      <a:pt x="625225" y="103995"/>
                    </a:lnTo>
                    <a:close/>
                    <a:moveTo>
                      <a:pt x="521230" y="103995"/>
                    </a:moveTo>
                    <a:lnTo>
                      <a:pt x="425898" y="103995"/>
                    </a:lnTo>
                    <a:lnTo>
                      <a:pt x="425898" y="8662"/>
                    </a:lnTo>
                    <a:lnTo>
                      <a:pt x="521230" y="8662"/>
                    </a:lnTo>
                    <a:lnTo>
                      <a:pt x="521230" y="103995"/>
                    </a:lnTo>
                    <a:close/>
                    <a:moveTo>
                      <a:pt x="417236" y="103995"/>
                    </a:moveTo>
                    <a:lnTo>
                      <a:pt x="321903" y="103995"/>
                    </a:lnTo>
                    <a:lnTo>
                      <a:pt x="321903" y="8662"/>
                    </a:lnTo>
                    <a:lnTo>
                      <a:pt x="417236" y="8662"/>
                    </a:lnTo>
                    <a:lnTo>
                      <a:pt x="417236" y="103995"/>
                    </a:lnTo>
                    <a:close/>
                    <a:moveTo>
                      <a:pt x="313241" y="103995"/>
                    </a:moveTo>
                    <a:lnTo>
                      <a:pt x="217908" y="103995"/>
                    </a:lnTo>
                    <a:lnTo>
                      <a:pt x="217908" y="8662"/>
                    </a:lnTo>
                    <a:lnTo>
                      <a:pt x="313241" y="8662"/>
                    </a:lnTo>
                    <a:lnTo>
                      <a:pt x="313241" y="103995"/>
                    </a:lnTo>
                    <a:close/>
                    <a:moveTo>
                      <a:pt x="209246" y="103995"/>
                    </a:moveTo>
                    <a:lnTo>
                      <a:pt x="113914" y="103995"/>
                    </a:lnTo>
                    <a:lnTo>
                      <a:pt x="113914" y="8662"/>
                    </a:lnTo>
                    <a:lnTo>
                      <a:pt x="209246" y="8662"/>
                    </a:lnTo>
                    <a:lnTo>
                      <a:pt x="209246" y="103995"/>
                    </a:lnTo>
                    <a:close/>
                    <a:moveTo>
                      <a:pt x="209246" y="112656"/>
                    </a:moveTo>
                    <a:lnTo>
                      <a:pt x="209246" y="207989"/>
                    </a:lnTo>
                    <a:lnTo>
                      <a:pt x="113914" y="207989"/>
                    </a:lnTo>
                    <a:lnTo>
                      <a:pt x="113914" y="112656"/>
                    </a:lnTo>
                    <a:lnTo>
                      <a:pt x="209246" y="112656"/>
                    </a:lnTo>
                    <a:close/>
                    <a:moveTo>
                      <a:pt x="105252" y="207989"/>
                    </a:moveTo>
                    <a:lnTo>
                      <a:pt x="8662" y="207989"/>
                    </a:lnTo>
                    <a:lnTo>
                      <a:pt x="8662" y="112656"/>
                    </a:lnTo>
                    <a:lnTo>
                      <a:pt x="105252" y="112656"/>
                    </a:lnTo>
                    <a:lnTo>
                      <a:pt x="105252" y="207989"/>
                    </a:lnTo>
                    <a:close/>
                    <a:moveTo>
                      <a:pt x="8662" y="216651"/>
                    </a:moveTo>
                    <a:lnTo>
                      <a:pt x="105252" y="216651"/>
                    </a:lnTo>
                    <a:lnTo>
                      <a:pt x="105252" y="311984"/>
                    </a:lnTo>
                    <a:lnTo>
                      <a:pt x="8662" y="311984"/>
                    </a:lnTo>
                    <a:lnTo>
                      <a:pt x="8662" y="216651"/>
                    </a:lnTo>
                    <a:close/>
                    <a:moveTo>
                      <a:pt x="105252" y="320646"/>
                    </a:moveTo>
                    <a:lnTo>
                      <a:pt x="105252" y="415979"/>
                    </a:lnTo>
                    <a:lnTo>
                      <a:pt x="8662" y="415979"/>
                    </a:lnTo>
                    <a:lnTo>
                      <a:pt x="8662" y="320646"/>
                    </a:lnTo>
                    <a:lnTo>
                      <a:pt x="105252" y="320646"/>
                    </a:lnTo>
                    <a:close/>
                    <a:moveTo>
                      <a:pt x="8662" y="424640"/>
                    </a:moveTo>
                    <a:lnTo>
                      <a:pt x="105252" y="424640"/>
                    </a:lnTo>
                    <a:lnTo>
                      <a:pt x="105252" y="519973"/>
                    </a:lnTo>
                    <a:lnTo>
                      <a:pt x="8662" y="519973"/>
                    </a:lnTo>
                    <a:lnTo>
                      <a:pt x="8662" y="424640"/>
                    </a:lnTo>
                    <a:close/>
                    <a:moveTo>
                      <a:pt x="105252" y="528635"/>
                    </a:moveTo>
                    <a:lnTo>
                      <a:pt x="105252" y="623968"/>
                    </a:lnTo>
                    <a:lnTo>
                      <a:pt x="8662" y="623968"/>
                    </a:lnTo>
                    <a:lnTo>
                      <a:pt x="8662" y="528635"/>
                    </a:lnTo>
                    <a:lnTo>
                      <a:pt x="105252" y="528635"/>
                    </a:lnTo>
                    <a:close/>
                    <a:moveTo>
                      <a:pt x="8662" y="632629"/>
                    </a:moveTo>
                    <a:lnTo>
                      <a:pt x="105252" y="632629"/>
                    </a:lnTo>
                    <a:lnTo>
                      <a:pt x="105252" y="727963"/>
                    </a:lnTo>
                    <a:lnTo>
                      <a:pt x="8662" y="727963"/>
                    </a:lnTo>
                    <a:lnTo>
                      <a:pt x="8662" y="632629"/>
                    </a:lnTo>
                    <a:close/>
                    <a:moveTo>
                      <a:pt x="105252" y="736624"/>
                    </a:moveTo>
                    <a:lnTo>
                      <a:pt x="105252" y="831957"/>
                    </a:lnTo>
                    <a:lnTo>
                      <a:pt x="8662" y="831957"/>
                    </a:lnTo>
                    <a:lnTo>
                      <a:pt x="8662" y="736624"/>
                    </a:lnTo>
                    <a:lnTo>
                      <a:pt x="105252" y="736624"/>
                    </a:lnTo>
                    <a:close/>
                    <a:moveTo>
                      <a:pt x="8662" y="840619"/>
                    </a:moveTo>
                    <a:lnTo>
                      <a:pt x="105252" y="840619"/>
                    </a:lnTo>
                    <a:lnTo>
                      <a:pt x="105252" y="935952"/>
                    </a:lnTo>
                    <a:lnTo>
                      <a:pt x="8662" y="935952"/>
                    </a:lnTo>
                    <a:lnTo>
                      <a:pt x="8662" y="840619"/>
                    </a:lnTo>
                    <a:close/>
                    <a:moveTo>
                      <a:pt x="105252" y="944613"/>
                    </a:moveTo>
                    <a:lnTo>
                      <a:pt x="105252" y="1039946"/>
                    </a:lnTo>
                    <a:lnTo>
                      <a:pt x="8662" y="1039946"/>
                    </a:lnTo>
                    <a:lnTo>
                      <a:pt x="8662" y="944613"/>
                    </a:lnTo>
                    <a:lnTo>
                      <a:pt x="105252" y="944613"/>
                    </a:lnTo>
                    <a:close/>
                    <a:moveTo>
                      <a:pt x="8662" y="1048608"/>
                    </a:moveTo>
                    <a:lnTo>
                      <a:pt x="105252" y="1048608"/>
                    </a:lnTo>
                    <a:lnTo>
                      <a:pt x="105252" y="1143941"/>
                    </a:lnTo>
                    <a:lnTo>
                      <a:pt x="8662" y="1143941"/>
                    </a:lnTo>
                    <a:lnTo>
                      <a:pt x="8662" y="1048608"/>
                    </a:lnTo>
                    <a:close/>
                    <a:moveTo>
                      <a:pt x="105252" y="1152603"/>
                    </a:moveTo>
                    <a:lnTo>
                      <a:pt x="105252" y="1247936"/>
                    </a:lnTo>
                    <a:lnTo>
                      <a:pt x="8662" y="1247936"/>
                    </a:lnTo>
                    <a:lnTo>
                      <a:pt x="8662" y="1152603"/>
                    </a:lnTo>
                    <a:lnTo>
                      <a:pt x="105252" y="1152603"/>
                    </a:lnTo>
                    <a:close/>
                    <a:moveTo>
                      <a:pt x="8662" y="1256597"/>
                    </a:moveTo>
                    <a:lnTo>
                      <a:pt x="105252" y="1256597"/>
                    </a:lnTo>
                    <a:lnTo>
                      <a:pt x="105252" y="1351930"/>
                    </a:lnTo>
                    <a:lnTo>
                      <a:pt x="8662" y="1351930"/>
                    </a:lnTo>
                    <a:lnTo>
                      <a:pt x="8662" y="1256597"/>
                    </a:lnTo>
                    <a:close/>
                    <a:moveTo>
                      <a:pt x="105252" y="1360592"/>
                    </a:moveTo>
                    <a:lnTo>
                      <a:pt x="105252" y="1455925"/>
                    </a:lnTo>
                    <a:lnTo>
                      <a:pt x="8662" y="1455925"/>
                    </a:lnTo>
                    <a:lnTo>
                      <a:pt x="8662" y="1360592"/>
                    </a:lnTo>
                    <a:lnTo>
                      <a:pt x="105252" y="1360592"/>
                    </a:lnTo>
                    <a:close/>
                    <a:moveTo>
                      <a:pt x="8662" y="1464587"/>
                    </a:moveTo>
                    <a:lnTo>
                      <a:pt x="105252" y="1464587"/>
                    </a:lnTo>
                    <a:lnTo>
                      <a:pt x="105252" y="1559920"/>
                    </a:lnTo>
                    <a:lnTo>
                      <a:pt x="8662" y="1559920"/>
                    </a:lnTo>
                    <a:lnTo>
                      <a:pt x="8662" y="1464587"/>
                    </a:lnTo>
                    <a:close/>
                    <a:moveTo>
                      <a:pt x="105252" y="1568581"/>
                    </a:moveTo>
                    <a:lnTo>
                      <a:pt x="105252" y="1663914"/>
                    </a:lnTo>
                    <a:lnTo>
                      <a:pt x="8662" y="1663914"/>
                    </a:lnTo>
                    <a:lnTo>
                      <a:pt x="8662" y="1568581"/>
                    </a:lnTo>
                    <a:lnTo>
                      <a:pt x="105252" y="1568581"/>
                    </a:lnTo>
                    <a:close/>
                    <a:moveTo>
                      <a:pt x="8662" y="1672576"/>
                    </a:moveTo>
                    <a:lnTo>
                      <a:pt x="105252" y="1672576"/>
                    </a:lnTo>
                    <a:lnTo>
                      <a:pt x="105252" y="1767909"/>
                    </a:lnTo>
                    <a:lnTo>
                      <a:pt x="8662" y="1767909"/>
                    </a:lnTo>
                    <a:lnTo>
                      <a:pt x="8662" y="1672576"/>
                    </a:lnTo>
                    <a:close/>
                    <a:moveTo>
                      <a:pt x="105252" y="1776571"/>
                    </a:moveTo>
                    <a:lnTo>
                      <a:pt x="105252" y="1871904"/>
                    </a:lnTo>
                    <a:lnTo>
                      <a:pt x="8662" y="1871904"/>
                    </a:lnTo>
                    <a:lnTo>
                      <a:pt x="8662" y="1776571"/>
                    </a:lnTo>
                    <a:lnTo>
                      <a:pt x="105252" y="1776571"/>
                    </a:lnTo>
                    <a:close/>
                    <a:moveTo>
                      <a:pt x="8662" y="1880565"/>
                    </a:moveTo>
                    <a:lnTo>
                      <a:pt x="105252" y="1880565"/>
                    </a:lnTo>
                    <a:lnTo>
                      <a:pt x="105252" y="1975898"/>
                    </a:lnTo>
                    <a:lnTo>
                      <a:pt x="8662" y="1975898"/>
                    </a:lnTo>
                    <a:lnTo>
                      <a:pt x="8662" y="1880565"/>
                    </a:lnTo>
                    <a:close/>
                    <a:moveTo>
                      <a:pt x="105252" y="1984560"/>
                    </a:moveTo>
                    <a:lnTo>
                      <a:pt x="105252" y="2079893"/>
                    </a:lnTo>
                    <a:lnTo>
                      <a:pt x="8662" y="2079893"/>
                    </a:lnTo>
                    <a:lnTo>
                      <a:pt x="8662" y="1984560"/>
                    </a:lnTo>
                    <a:lnTo>
                      <a:pt x="105252" y="1984560"/>
                    </a:lnTo>
                    <a:close/>
                    <a:moveTo>
                      <a:pt x="8662" y="2088555"/>
                    </a:moveTo>
                    <a:lnTo>
                      <a:pt x="105252" y="2088555"/>
                    </a:lnTo>
                    <a:lnTo>
                      <a:pt x="105252" y="2183888"/>
                    </a:lnTo>
                    <a:lnTo>
                      <a:pt x="8662" y="2183888"/>
                    </a:lnTo>
                    <a:lnTo>
                      <a:pt x="8662" y="2088555"/>
                    </a:lnTo>
                    <a:close/>
                    <a:moveTo>
                      <a:pt x="113923" y="2088555"/>
                    </a:moveTo>
                    <a:lnTo>
                      <a:pt x="209256" y="2088555"/>
                    </a:lnTo>
                    <a:lnTo>
                      <a:pt x="209256" y="2183888"/>
                    </a:lnTo>
                    <a:lnTo>
                      <a:pt x="113923" y="2183888"/>
                    </a:lnTo>
                    <a:lnTo>
                      <a:pt x="113923" y="2088555"/>
                    </a:lnTo>
                    <a:close/>
                    <a:moveTo>
                      <a:pt x="209246" y="2192549"/>
                    </a:moveTo>
                    <a:lnTo>
                      <a:pt x="209246" y="2287882"/>
                    </a:lnTo>
                    <a:lnTo>
                      <a:pt x="113914" y="2287882"/>
                    </a:lnTo>
                    <a:lnTo>
                      <a:pt x="113914" y="2192549"/>
                    </a:lnTo>
                    <a:lnTo>
                      <a:pt x="209246" y="2192549"/>
                    </a:lnTo>
                    <a:close/>
                    <a:moveTo>
                      <a:pt x="217917" y="2192549"/>
                    </a:moveTo>
                    <a:lnTo>
                      <a:pt x="313250" y="2192549"/>
                    </a:lnTo>
                    <a:lnTo>
                      <a:pt x="313250" y="2287882"/>
                    </a:lnTo>
                    <a:lnTo>
                      <a:pt x="217917" y="2287882"/>
                    </a:lnTo>
                    <a:lnTo>
                      <a:pt x="217917" y="2192549"/>
                    </a:lnTo>
                    <a:close/>
                    <a:moveTo>
                      <a:pt x="321912" y="2192549"/>
                    </a:moveTo>
                    <a:lnTo>
                      <a:pt x="417245" y="2192549"/>
                    </a:lnTo>
                    <a:lnTo>
                      <a:pt x="417245" y="2287882"/>
                    </a:lnTo>
                    <a:lnTo>
                      <a:pt x="321912" y="2287882"/>
                    </a:lnTo>
                    <a:lnTo>
                      <a:pt x="321912" y="2192549"/>
                    </a:lnTo>
                    <a:close/>
                    <a:moveTo>
                      <a:pt x="425907" y="2192549"/>
                    </a:moveTo>
                    <a:lnTo>
                      <a:pt x="521240" y="2192549"/>
                    </a:lnTo>
                    <a:lnTo>
                      <a:pt x="521240" y="2287882"/>
                    </a:lnTo>
                    <a:lnTo>
                      <a:pt x="425907" y="2287882"/>
                    </a:lnTo>
                    <a:lnTo>
                      <a:pt x="425907" y="2192549"/>
                    </a:lnTo>
                    <a:close/>
                    <a:moveTo>
                      <a:pt x="529901" y="2192549"/>
                    </a:moveTo>
                    <a:lnTo>
                      <a:pt x="625234" y="2192549"/>
                    </a:lnTo>
                    <a:lnTo>
                      <a:pt x="625234" y="2287882"/>
                    </a:lnTo>
                    <a:lnTo>
                      <a:pt x="529901" y="2287882"/>
                    </a:lnTo>
                    <a:lnTo>
                      <a:pt x="529901" y="2192549"/>
                    </a:lnTo>
                    <a:close/>
                    <a:moveTo>
                      <a:pt x="633896" y="2192549"/>
                    </a:moveTo>
                    <a:lnTo>
                      <a:pt x="729229" y="2192549"/>
                    </a:lnTo>
                    <a:lnTo>
                      <a:pt x="729229" y="2287882"/>
                    </a:lnTo>
                    <a:lnTo>
                      <a:pt x="633896" y="2287882"/>
                    </a:lnTo>
                    <a:lnTo>
                      <a:pt x="633896" y="2192549"/>
                    </a:lnTo>
                    <a:close/>
                    <a:moveTo>
                      <a:pt x="737891" y="2192549"/>
                    </a:moveTo>
                    <a:lnTo>
                      <a:pt x="833224" y="2192549"/>
                    </a:lnTo>
                    <a:lnTo>
                      <a:pt x="833224" y="2287882"/>
                    </a:lnTo>
                    <a:lnTo>
                      <a:pt x="737891" y="2287882"/>
                    </a:lnTo>
                    <a:lnTo>
                      <a:pt x="737891" y="2192549"/>
                    </a:lnTo>
                    <a:close/>
                    <a:moveTo>
                      <a:pt x="841885" y="2192549"/>
                    </a:moveTo>
                    <a:lnTo>
                      <a:pt x="937218" y="2192549"/>
                    </a:lnTo>
                    <a:lnTo>
                      <a:pt x="937218" y="2287882"/>
                    </a:lnTo>
                    <a:lnTo>
                      <a:pt x="841885" y="2287882"/>
                    </a:lnTo>
                    <a:lnTo>
                      <a:pt x="841885" y="2192549"/>
                    </a:lnTo>
                    <a:close/>
                    <a:moveTo>
                      <a:pt x="945880" y="2192549"/>
                    </a:moveTo>
                    <a:lnTo>
                      <a:pt x="1041213" y="2192549"/>
                    </a:lnTo>
                    <a:lnTo>
                      <a:pt x="1041213" y="2287882"/>
                    </a:lnTo>
                    <a:lnTo>
                      <a:pt x="945880" y="2287882"/>
                    </a:lnTo>
                    <a:lnTo>
                      <a:pt x="945880" y="2192549"/>
                    </a:lnTo>
                    <a:close/>
                    <a:moveTo>
                      <a:pt x="1049875" y="2192549"/>
                    </a:moveTo>
                    <a:lnTo>
                      <a:pt x="1145208" y="2192549"/>
                    </a:lnTo>
                    <a:lnTo>
                      <a:pt x="1145208" y="2287882"/>
                    </a:lnTo>
                    <a:lnTo>
                      <a:pt x="1049875" y="2287882"/>
                    </a:lnTo>
                    <a:lnTo>
                      <a:pt x="1049875" y="2192549"/>
                    </a:lnTo>
                    <a:close/>
                    <a:moveTo>
                      <a:pt x="1153869" y="2192549"/>
                    </a:moveTo>
                    <a:lnTo>
                      <a:pt x="1249202" y="2192549"/>
                    </a:lnTo>
                    <a:lnTo>
                      <a:pt x="1249202" y="2287882"/>
                    </a:lnTo>
                    <a:lnTo>
                      <a:pt x="1153869" y="2287882"/>
                    </a:lnTo>
                    <a:lnTo>
                      <a:pt x="1153869" y="2192549"/>
                    </a:lnTo>
                    <a:close/>
                    <a:moveTo>
                      <a:pt x="1257864" y="2192549"/>
                    </a:moveTo>
                    <a:lnTo>
                      <a:pt x="1353197" y="2192549"/>
                    </a:lnTo>
                    <a:lnTo>
                      <a:pt x="1353197" y="2287882"/>
                    </a:lnTo>
                    <a:lnTo>
                      <a:pt x="1257864" y="2287882"/>
                    </a:lnTo>
                    <a:lnTo>
                      <a:pt x="1257864" y="2192549"/>
                    </a:lnTo>
                    <a:close/>
                    <a:moveTo>
                      <a:pt x="1361859" y="2192549"/>
                    </a:moveTo>
                    <a:lnTo>
                      <a:pt x="1457192" y="2192549"/>
                    </a:lnTo>
                    <a:lnTo>
                      <a:pt x="1457192" y="2287882"/>
                    </a:lnTo>
                    <a:lnTo>
                      <a:pt x="1361859" y="2287882"/>
                    </a:lnTo>
                    <a:lnTo>
                      <a:pt x="1361859" y="2192549"/>
                    </a:lnTo>
                    <a:close/>
                    <a:moveTo>
                      <a:pt x="1465853" y="2192549"/>
                    </a:moveTo>
                    <a:lnTo>
                      <a:pt x="1561186" y="2192549"/>
                    </a:lnTo>
                    <a:lnTo>
                      <a:pt x="1561186" y="2287882"/>
                    </a:lnTo>
                    <a:lnTo>
                      <a:pt x="1465853" y="2287882"/>
                    </a:lnTo>
                    <a:lnTo>
                      <a:pt x="1465853" y="2192549"/>
                    </a:lnTo>
                    <a:close/>
                    <a:moveTo>
                      <a:pt x="1569848" y="2192549"/>
                    </a:moveTo>
                    <a:lnTo>
                      <a:pt x="1665181" y="2192549"/>
                    </a:lnTo>
                    <a:lnTo>
                      <a:pt x="1665181" y="2287882"/>
                    </a:lnTo>
                    <a:lnTo>
                      <a:pt x="1569848" y="2287882"/>
                    </a:lnTo>
                    <a:lnTo>
                      <a:pt x="1569848" y="2192549"/>
                    </a:lnTo>
                    <a:close/>
                    <a:moveTo>
                      <a:pt x="1569848" y="2183888"/>
                    </a:moveTo>
                    <a:lnTo>
                      <a:pt x="1569848" y="2088555"/>
                    </a:lnTo>
                    <a:lnTo>
                      <a:pt x="1665181" y="2088555"/>
                    </a:lnTo>
                    <a:lnTo>
                      <a:pt x="1665181" y="2183888"/>
                    </a:lnTo>
                    <a:lnTo>
                      <a:pt x="1569848" y="2183888"/>
                    </a:lnTo>
                    <a:close/>
                    <a:moveTo>
                      <a:pt x="1673843" y="2088555"/>
                    </a:moveTo>
                    <a:lnTo>
                      <a:pt x="1767909" y="2088555"/>
                    </a:lnTo>
                    <a:lnTo>
                      <a:pt x="1767909" y="2183888"/>
                    </a:lnTo>
                    <a:lnTo>
                      <a:pt x="1673843" y="2183888"/>
                    </a:lnTo>
                    <a:lnTo>
                      <a:pt x="1673843" y="2088555"/>
                    </a:lnTo>
                    <a:close/>
                    <a:moveTo>
                      <a:pt x="1673843" y="2079893"/>
                    </a:moveTo>
                    <a:lnTo>
                      <a:pt x="1673843" y="1984560"/>
                    </a:lnTo>
                    <a:lnTo>
                      <a:pt x="1767909" y="1984560"/>
                    </a:lnTo>
                    <a:lnTo>
                      <a:pt x="1767909" y="2079893"/>
                    </a:lnTo>
                    <a:lnTo>
                      <a:pt x="1673843" y="2079893"/>
                    </a:lnTo>
                    <a:close/>
                    <a:moveTo>
                      <a:pt x="1767909" y="1975898"/>
                    </a:moveTo>
                    <a:lnTo>
                      <a:pt x="1673843" y="1975898"/>
                    </a:lnTo>
                    <a:lnTo>
                      <a:pt x="1673843" y="1880565"/>
                    </a:lnTo>
                    <a:lnTo>
                      <a:pt x="1767909" y="1880565"/>
                    </a:lnTo>
                    <a:lnTo>
                      <a:pt x="1767909" y="1975898"/>
                    </a:lnTo>
                    <a:close/>
                    <a:moveTo>
                      <a:pt x="1673843" y="1871904"/>
                    </a:moveTo>
                    <a:lnTo>
                      <a:pt x="1673843" y="1776571"/>
                    </a:lnTo>
                    <a:lnTo>
                      <a:pt x="1767909" y="1776571"/>
                    </a:lnTo>
                    <a:lnTo>
                      <a:pt x="1767909" y="1871904"/>
                    </a:lnTo>
                    <a:lnTo>
                      <a:pt x="1673843" y="1871904"/>
                    </a:lnTo>
                    <a:close/>
                    <a:moveTo>
                      <a:pt x="1767909" y="1767909"/>
                    </a:moveTo>
                    <a:lnTo>
                      <a:pt x="1673843" y="1767909"/>
                    </a:lnTo>
                    <a:lnTo>
                      <a:pt x="1673843" y="1672576"/>
                    </a:lnTo>
                    <a:lnTo>
                      <a:pt x="1767909" y="1672576"/>
                    </a:lnTo>
                    <a:lnTo>
                      <a:pt x="1767909" y="1767909"/>
                    </a:lnTo>
                    <a:close/>
                    <a:moveTo>
                      <a:pt x="1673843" y="1663914"/>
                    </a:moveTo>
                    <a:lnTo>
                      <a:pt x="1673843" y="1568581"/>
                    </a:lnTo>
                    <a:lnTo>
                      <a:pt x="1767909" y="1568581"/>
                    </a:lnTo>
                    <a:lnTo>
                      <a:pt x="1767909" y="1663914"/>
                    </a:lnTo>
                    <a:lnTo>
                      <a:pt x="1673843" y="1663914"/>
                    </a:lnTo>
                    <a:close/>
                    <a:moveTo>
                      <a:pt x="1767909" y="1559920"/>
                    </a:moveTo>
                    <a:lnTo>
                      <a:pt x="1673843" y="1559920"/>
                    </a:lnTo>
                    <a:lnTo>
                      <a:pt x="1673843" y="1464587"/>
                    </a:lnTo>
                    <a:lnTo>
                      <a:pt x="1767909" y="1464587"/>
                    </a:lnTo>
                    <a:lnTo>
                      <a:pt x="1767909" y="1559920"/>
                    </a:lnTo>
                    <a:close/>
                    <a:moveTo>
                      <a:pt x="1673843" y="1455925"/>
                    </a:moveTo>
                    <a:lnTo>
                      <a:pt x="1673843" y="1360592"/>
                    </a:lnTo>
                    <a:lnTo>
                      <a:pt x="1767909" y="1360592"/>
                    </a:lnTo>
                    <a:lnTo>
                      <a:pt x="1767909" y="1455925"/>
                    </a:lnTo>
                    <a:lnTo>
                      <a:pt x="1673843" y="1455925"/>
                    </a:lnTo>
                    <a:close/>
                    <a:moveTo>
                      <a:pt x="1767909" y="1351930"/>
                    </a:moveTo>
                    <a:lnTo>
                      <a:pt x="1673843" y="1351930"/>
                    </a:lnTo>
                    <a:lnTo>
                      <a:pt x="1673843" y="1256597"/>
                    </a:lnTo>
                    <a:lnTo>
                      <a:pt x="1767909" y="1256597"/>
                    </a:lnTo>
                    <a:lnTo>
                      <a:pt x="1767909" y="1351930"/>
                    </a:lnTo>
                    <a:close/>
                    <a:moveTo>
                      <a:pt x="1673843" y="1247936"/>
                    </a:moveTo>
                    <a:lnTo>
                      <a:pt x="1673843" y="1152603"/>
                    </a:lnTo>
                    <a:lnTo>
                      <a:pt x="1767909" y="1152603"/>
                    </a:lnTo>
                    <a:lnTo>
                      <a:pt x="1767909" y="1247936"/>
                    </a:lnTo>
                    <a:lnTo>
                      <a:pt x="1673843" y="1247936"/>
                    </a:lnTo>
                    <a:close/>
                    <a:moveTo>
                      <a:pt x="1767909" y="1143941"/>
                    </a:moveTo>
                    <a:lnTo>
                      <a:pt x="1673843" y="1143941"/>
                    </a:lnTo>
                    <a:lnTo>
                      <a:pt x="1673843" y="1048608"/>
                    </a:lnTo>
                    <a:lnTo>
                      <a:pt x="1767909" y="1048608"/>
                    </a:lnTo>
                    <a:lnTo>
                      <a:pt x="1767909" y="1143941"/>
                    </a:lnTo>
                    <a:close/>
                    <a:moveTo>
                      <a:pt x="1673843" y="1039946"/>
                    </a:moveTo>
                    <a:lnTo>
                      <a:pt x="1673843" y="944613"/>
                    </a:lnTo>
                    <a:lnTo>
                      <a:pt x="1767909" y="944613"/>
                    </a:lnTo>
                    <a:lnTo>
                      <a:pt x="1767909" y="1039946"/>
                    </a:lnTo>
                    <a:lnTo>
                      <a:pt x="1673843" y="1039946"/>
                    </a:lnTo>
                    <a:close/>
                    <a:moveTo>
                      <a:pt x="1767909" y="935952"/>
                    </a:moveTo>
                    <a:lnTo>
                      <a:pt x="1673843" y="935952"/>
                    </a:lnTo>
                    <a:lnTo>
                      <a:pt x="1673843" y="840619"/>
                    </a:lnTo>
                    <a:lnTo>
                      <a:pt x="1767909" y="840619"/>
                    </a:lnTo>
                    <a:lnTo>
                      <a:pt x="1767909" y="935952"/>
                    </a:lnTo>
                    <a:close/>
                    <a:moveTo>
                      <a:pt x="1673843" y="831957"/>
                    </a:moveTo>
                    <a:lnTo>
                      <a:pt x="1673843" y="736624"/>
                    </a:lnTo>
                    <a:lnTo>
                      <a:pt x="1767909" y="736624"/>
                    </a:lnTo>
                    <a:lnTo>
                      <a:pt x="1767909" y="831957"/>
                    </a:lnTo>
                    <a:lnTo>
                      <a:pt x="1673843" y="831957"/>
                    </a:lnTo>
                    <a:close/>
                    <a:moveTo>
                      <a:pt x="1767909" y="727963"/>
                    </a:moveTo>
                    <a:lnTo>
                      <a:pt x="1673843" y="727963"/>
                    </a:lnTo>
                    <a:lnTo>
                      <a:pt x="1673843" y="632629"/>
                    </a:lnTo>
                    <a:lnTo>
                      <a:pt x="1767909" y="632629"/>
                    </a:lnTo>
                    <a:lnTo>
                      <a:pt x="1767909" y="727963"/>
                    </a:lnTo>
                    <a:close/>
                    <a:moveTo>
                      <a:pt x="1673843" y="623968"/>
                    </a:moveTo>
                    <a:lnTo>
                      <a:pt x="1673843" y="528635"/>
                    </a:lnTo>
                    <a:lnTo>
                      <a:pt x="1767909" y="528635"/>
                    </a:lnTo>
                    <a:lnTo>
                      <a:pt x="1767909" y="623968"/>
                    </a:lnTo>
                    <a:lnTo>
                      <a:pt x="1673843" y="623968"/>
                    </a:lnTo>
                    <a:close/>
                    <a:moveTo>
                      <a:pt x="1767909" y="519973"/>
                    </a:moveTo>
                    <a:lnTo>
                      <a:pt x="1673843" y="519973"/>
                    </a:lnTo>
                    <a:lnTo>
                      <a:pt x="1673843" y="424640"/>
                    </a:lnTo>
                    <a:lnTo>
                      <a:pt x="1767909" y="424640"/>
                    </a:lnTo>
                    <a:lnTo>
                      <a:pt x="1767909" y="519973"/>
                    </a:lnTo>
                    <a:close/>
                    <a:moveTo>
                      <a:pt x="1673843" y="415979"/>
                    </a:moveTo>
                    <a:lnTo>
                      <a:pt x="1673843" y="320646"/>
                    </a:lnTo>
                    <a:lnTo>
                      <a:pt x="1767909" y="320646"/>
                    </a:lnTo>
                    <a:lnTo>
                      <a:pt x="1767909" y="415979"/>
                    </a:lnTo>
                    <a:lnTo>
                      <a:pt x="1673843" y="415979"/>
                    </a:lnTo>
                    <a:close/>
                    <a:moveTo>
                      <a:pt x="1767909" y="311984"/>
                    </a:moveTo>
                    <a:lnTo>
                      <a:pt x="1673843" y="311984"/>
                    </a:lnTo>
                    <a:lnTo>
                      <a:pt x="1673843" y="216651"/>
                    </a:lnTo>
                    <a:lnTo>
                      <a:pt x="1767909" y="216651"/>
                    </a:lnTo>
                    <a:lnTo>
                      <a:pt x="1767909" y="311984"/>
                    </a:lnTo>
                    <a:close/>
                    <a:moveTo>
                      <a:pt x="1673843" y="207989"/>
                    </a:moveTo>
                    <a:lnTo>
                      <a:pt x="1673843" y="112656"/>
                    </a:lnTo>
                    <a:lnTo>
                      <a:pt x="1767909" y="112656"/>
                    </a:lnTo>
                    <a:lnTo>
                      <a:pt x="1767909" y="207989"/>
                    </a:lnTo>
                    <a:lnTo>
                      <a:pt x="1673843" y="207989"/>
                    </a:lnTo>
                    <a:close/>
                    <a:moveTo>
                      <a:pt x="1767909" y="103995"/>
                    </a:moveTo>
                    <a:lnTo>
                      <a:pt x="1673843" y="103995"/>
                    </a:lnTo>
                    <a:lnTo>
                      <a:pt x="1673843" y="8662"/>
                    </a:lnTo>
                    <a:lnTo>
                      <a:pt x="1767909" y="8662"/>
                    </a:lnTo>
                    <a:lnTo>
                      <a:pt x="1767909" y="103995"/>
                    </a:lnTo>
                    <a:close/>
                    <a:moveTo>
                      <a:pt x="105252" y="8662"/>
                    </a:moveTo>
                    <a:lnTo>
                      <a:pt x="105252" y="103995"/>
                    </a:lnTo>
                    <a:lnTo>
                      <a:pt x="8662" y="103995"/>
                    </a:lnTo>
                    <a:lnTo>
                      <a:pt x="8662" y="8662"/>
                    </a:lnTo>
                    <a:lnTo>
                      <a:pt x="105252" y="8662"/>
                    </a:lnTo>
                    <a:close/>
                    <a:moveTo>
                      <a:pt x="8662" y="2192549"/>
                    </a:moveTo>
                    <a:lnTo>
                      <a:pt x="105252" y="2192549"/>
                    </a:lnTo>
                    <a:lnTo>
                      <a:pt x="105252" y="2287882"/>
                    </a:lnTo>
                    <a:lnTo>
                      <a:pt x="8662" y="2287882"/>
                    </a:lnTo>
                    <a:lnTo>
                      <a:pt x="8662" y="2192549"/>
                    </a:lnTo>
                    <a:close/>
                    <a:moveTo>
                      <a:pt x="1673843" y="2287882"/>
                    </a:moveTo>
                    <a:lnTo>
                      <a:pt x="1673843" y="2192549"/>
                    </a:lnTo>
                    <a:lnTo>
                      <a:pt x="1767909" y="2192549"/>
                    </a:lnTo>
                    <a:lnTo>
                      <a:pt x="1767909" y="2287882"/>
                    </a:lnTo>
                    <a:lnTo>
                      <a:pt x="1673843" y="2287882"/>
                    </a:lnTo>
                    <a:close/>
                  </a:path>
                </a:pathLst>
              </a:custGeom>
              <a:solidFill>
                <a:srgbClr val="F2F2F2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7CC92B9D-A4B9-44A8-A452-F8C7A7E8F840}"/>
                  </a:ext>
                </a:extLst>
              </p:cNvPr>
              <p:cNvSpPr/>
              <p:nvPr/>
            </p:nvSpPr>
            <p:spPr>
              <a:xfrm>
                <a:off x="2324354" y="2079582"/>
                <a:ext cx="2071231" cy="207989"/>
              </a:xfrm>
              <a:custGeom>
                <a:avLst/>
                <a:gdLst>
                  <a:gd name="connsiteX0" fmla="*/ 0 w 2071231"/>
                  <a:gd name="connsiteY0" fmla="*/ 0 h 207989"/>
                  <a:gd name="connsiteX1" fmla="*/ 2071231 w 2071231"/>
                  <a:gd name="connsiteY1" fmla="*/ 0 h 207989"/>
                  <a:gd name="connsiteX2" fmla="*/ 2071231 w 2071231"/>
                  <a:gd name="connsiteY2" fmla="*/ 207989 h 207989"/>
                  <a:gd name="connsiteX3" fmla="*/ 0 w 2071231"/>
                  <a:gd name="connsiteY3" fmla="*/ 207989 h 2079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1231" h="207989">
                    <a:moveTo>
                      <a:pt x="0" y="0"/>
                    </a:moveTo>
                    <a:lnTo>
                      <a:pt x="2071231" y="0"/>
                    </a:lnTo>
                    <a:lnTo>
                      <a:pt x="2071231" y="207989"/>
                    </a:lnTo>
                    <a:lnTo>
                      <a:pt x="0" y="207989"/>
                    </a:lnTo>
                    <a:close/>
                  </a:path>
                </a:pathLst>
              </a:custGeom>
              <a:solidFill>
                <a:schemeClr val="accent4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C0CC63EC-D24D-4895-8397-175A112889FC}"/>
                  </a:ext>
                </a:extLst>
              </p:cNvPr>
              <p:cNvSpPr/>
              <p:nvPr/>
            </p:nvSpPr>
            <p:spPr>
              <a:xfrm>
                <a:off x="2597338" y="2138642"/>
                <a:ext cx="103994" cy="103994"/>
              </a:xfrm>
              <a:custGeom>
                <a:avLst/>
                <a:gdLst>
                  <a:gd name="connsiteX0" fmla="*/ 103995 w 103994"/>
                  <a:gd name="connsiteY0" fmla="*/ 51997 h 103994"/>
                  <a:gd name="connsiteX1" fmla="*/ 51997 w 103994"/>
                  <a:gd name="connsiteY1" fmla="*/ 103995 h 103994"/>
                  <a:gd name="connsiteX2" fmla="*/ 0 w 103994"/>
                  <a:gd name="connsiteY2" fmla="*/ 51997 h 103994"/>
                  <a:gd name="connsiteX3" fmla="*/ 51997 w 103994"/>
                  <a:gd name="connsiteY3" fmla="*/ 0 h 103994"/>
                  <a:gd name="connsiteX4" fmla="*/ 103995 w 103994"/>
                  <a:gd name="connsiteY4" fmla="*/ 51997 h 103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3994" h="103994">
                    <a:moveTo>
                      <a:pt x="103995" y="51997"/>
                    </a:moveTo>
                    <a:cubicBezTo>
                      <a:pt x="103995" y="80715"/>
                      <a:pt x="80715" y="103995"/>
                      <a:pt x="51997" y="103995"/>
                    </a:cubicBezTo>
                    <a:cubicBezTo>
                      <a:pt x="23280" y="103995"/>
                      <a:pt x="0" y="80715"/>
                      <a:pt x="0" y="51997"/>
                    </a:cubicBezTo>
                    <a:cubicBezTo>
                      <a:pt x="0" y="23280"/>
                      <a:pt x="23280" y="0"/>
                      <a:pt x="51997" y="0"/>
                    </a:cubicBezTo>
                    <a:cubicBezTo>
                      <a:pt x="80715" y="0"/>
                      <a:pt x="103995" y="23280"/>
                      <a:pt x="103995" y="519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E01DD101-8713-4FC8-8E35-463D6B1D6794}"/>
                  </a:ext>
                </a:extLst>
              </p:cNvPr>
              <p:cNvSpPr/>
              <p:nvPr/>
            </p:nvSpPr>
            <p:spPr>
              <a:xfrm>
                <a:off x="4053263" y="2138642"/>
                <a:ext cx="103994" cy="103994"/>
              </a:xfrm>
              <a:custGeom>
                <a:avLst/>
                <a:gdLst>
                  <a:gd name="connsiteX0" fmla="*/ 103995 w 103994"/>
                  <a:gd name="connsiteY0" fmla="*/ 51997 h 103994"/>
                  <a:gd name="connsiteX1" fmla="*/ 51997 w 103994"/>
                  <a:gd name="connsiteY1" fmla="*/ 103995 h 103994"/>
                  <a:gd name="connsiteX2" fmla="*/ 0 w 103994"/>
                  <a:gd name="connsiteY2" fmla="*/ 51997 h 103994"/>
                  <a:gd name="connsiteX3" fmla="*/ 51997 w 103994"/>
                  <a:gd name="connsiteY3" fmla="*/ 0 h 103994"/>
                  <a:gd name="connsiteX4" fmla="*/ 103995 w 103994"/>
                  <a:gd name="connsiteY4" fmla="*/ 51997 h 103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3994" h="103994">
                    <a:moveTo>
                      <a:pt x="103995" y="51997"/>
                    </a:moveTo>
                    <a:cubicBezTo>
                      <a:pt x="103995" y="80715"/>
                      <a:pt x="80715" y="103995"/>
                      <a:pt x="51997" y="103995"/>
                    </a:cubicBezTo>
                    <a:cubicBezTo>
                      <a:pt x="23280" y="103995"/>
                      <a:pt x="0" y="80715"/>
                      <a:pt x="0" y="51997"/>
                    </a:cubicBezTo>
                    <a:cubicBezTo>
                      <a:pt x="0" y="23280"/>
                      <a:pt x="23280" y="0"/>
                      <a:pt x="51997" y="0"/>
                    </a:cubicBezTo>
                    <a:cubicBezTo>
                      <a:pt x="80715" y="0"/>
                      <a:pt x="103995" y="23280"/>
                      <a:pt x="103995" y="519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</p:grpSp>
      </p:grpSp>
      <p:grpSp>
        <p:nvGrpSpPr>
          <p:cNvPr id="47" name="グラフィックス 7" descr="グラフとメモ用紙パッドと鉛筆">
            <a:extLst>
              <a:ext uri="{FF2B5EF4-FFF2-40B4-BE49-F238E27FC236}">
                <a16:creationId xmlns:a16="http://schemas.microsoft.com/office/drawing/2014/main" id="{D0CDEA21-2A77-4FE7-A435-55501DFF4F4C}"/>
              </a:ext>
            </a:extLst>
          </p:cNvPr>
          <p:cNvGrpSpPr/>
          <p:nvPr/>
        </p:nvGrpSpPr>
        <p:grpSpPr>
          <a:xfrm>
            <a:off x="2506188" y="3329507"/>
            <a:ext cx="1187455" cy="1244299"/>
            <a:chOff x="2020945" y="3502998"/>
            <a:chExt cx="1461483" cy="1531445"/>
          </a:xfrm>
        </p:grpSpPr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06BF5C1A-1E5E-4062-BB8D-ADA5F47D300C}"/>
                </a:ext>
              </a:extLst>
            </p:cNvPr>
            <p:cNvSpPr/>
            <p:nvPr/>
          </p:nvSpPr>
          <p:spPr>
            <a:xfrm>
              <a:off x="2020958" y="3572899"/>
              <a:ext cx="1461471" cy="1461545"/>
            </a:xfrm>
            <a:custGeom>
              <a:avLst/>
              <a:gdLst>
                <a:gd name="connsiteX0" fmla="*/ 1337288 w 1461471"/>
                <a:gd name="connsiteY0" fmla="*/ 1282203 h 1461545"/>
                <a:gd name="connsiteX1" fmla="*/ 1351071 w 1461471"/>
                <a:gd name="connsiteY1" fmla="*/ 1268411 h 1461545"/>
                <a:gd name="connsiteX2" fmla="*/ 1254869 w 1461471"/>
                <a:gd name="connsiteY2" fmla="*/ 1172209 h 1461545"/>
                <a:gd name="connsiteX3" fmla="*/ 1296235 w 1461471"/>
                <a:gd name="connsiteY3" fmla="*/ 1130842 h 1461545"/>
                <a:gd name="connsiteX4" fmla="*/ 909976 w 1461471"/>
                <a:gd name="connsiteY4" fmla="*/ 744583 h 1461545"/>
                <a:gd name="connsiteX5" fmla="*/ 909976 w 1461471"/>
                <a:gd name="connsiteY5" fmla="*/ 799733 h 1461545"/>
                <a:gd name="connsiteX6" fmla="*/ 1241086 w 1461471"/>
                <a:gd name="connsiteY6" fmla="*/ 1130842 h 1461545"/>
                <a:gd name="connsiteX7" fmla="*/ 1227294 w 1461471"/>
                <a:gd name="connsiteY7" fmla="*/ 1144634 h 1461545"/>
                <a:gd name="connsiteX8" fmla="*/ 238984 w 1461471"/>
                <a:gd name="connsiteY8" fmla="*/ 156306 h 1461545"/>
                <a:gd name="connsiteX9" fmla="*/ 50222 w 1461471"/>
                <a:gd name="connsiteY9" fmla="*/ 31882 h 1461545"/>
                <a:gd name="connsiteX10" fmla="*/ 45674 w 1461471"/>
                <a:gd name="connsiteY10" fmla="*/ 36430 h 1461545"/>
                <a:gd name="connsiteX11" fmla="*/ 9244 w 1461471"/>
                <a:gd name="connsiteY11" fmla="*/ 0 h 1461545"/>
                <a:gd name="connsiteX12" fmla="*/ 0 w 1461471"/>
                <a:gd name="connsiteY12" fmla="*/ 9244 h 1461545"/>
                <a:gd name="connsiteX13" fmla="*/ 36430 w 1461471"/>
                <a:gd name="connsiteY13" fmla="*/ 45674 h 1461545"/>
                <a:gd name="connsiteX14" fmla="*/ 31836 w 1461471"/>
                <a:gd name="connsiteY14" fmla="*/ 50269 h 1461545"/>
                <a:gd name="connsiteX15" fmla="*/ 156251 w 1461471"/>
                <a:gd name="connsiteY15" fmla="*/ 239030 h 1461545"/>
                <a:gd name="connsiteX16" fmla="*/ 1268346 w 1461471"/>
                <a:gd name="connsiteY16" fmla="*/ 1351135 h 1461545"/>
                <a:gd name="connsiteX17" fmla="*/ 1282138 w 1461471"/>
                <a:gd name="connsiteY17" fmla="*/ 1337353 h 1461545"/>
                <a:gd name="connsiteX18" fmla="*/ 1406322 w 1461471"/>
                <a:gd name="connsiteY18" fmla="*/ 1461545 h 1461545"/>
                <a:gd name="connsiteX19" fmla="*/ 1461471 w 1461471"/>
                <a:gd name="connsiteY19" fmla="*/ 1406396 h 1461545"/>
                <a:gd name="connsiteX20" fmla="*/ 1337288 w 1461471"/>
                <a:gd name="connsiteY20" fmla="*/ 1282203 h 14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61471" h="1461545">
                  <a:moveTo>
                    <a:pt x="1337288" y="1282203"/>
                  </a:moveTo>
                  <a:lnTo>
                    <a:pt x="1351071" y="1268411"/>
                  </a:lnTo>
                  <a:lnTo>
                    <a:pt x="1254869" y="1172209"/>
                  </a:lnTo>
                  <a:lnTo>
                    <a:pt x="1296235" y="1130842"/>
                  </a:lnTo>
                  <a:lnTo>
                    <a:pt x="909976" y="744583"/>
                  </a:lnTo>
                  <a:cubicBezTo>
                    <a:pt x="894742" y="759808"/>
                    <a:pt x="894742" y="784508"/>
                    <a:pt x="909976" y="799733"/>
                  </a:cubicBezTo>
                  <a:lnTo>
                    <a:pt x="1241086" y="1130842"/>
                  </a:lnTo>
                  <a:lnTo>
                    <a:pt x="1227294" y="1144634"/>
                  </a:lnTo>
                  <a:lnTo>
                    <a:pt x="238984" y="156306"/>
                  </a:lnTo>
                  <a:lnTo>
                    <a:pt x="50222" y="31882"/>
                  </a:lnTo>
                  <a:lnTo>
                    <a:pt x="45674" y="36430"/>
                  </a:lnTo>
                  <a:lnTo>
                    <a:pt x="9244" y="0"/>
                  </a:lnTo>
                  <a:lnTo>
                    <a:pt x="0" y="9244"/>
                  </a:lnTo>
                  <a:lnTo>
                    <a:pt x="36430" y="45674"/>
                  </a:lnTo>
                  <a:lnTo>
                    <a:pt x="31836" y="50269"/>
                  </a:lnTo>
                  <a:lnTo>
                    <a:pt x="156251" y="239030"/>
                  </a:lnTo>
                  <a:lnTo>
                    <a:pt x="1268346" y="1351135"/>
                  </a:lnTo>
                  <a:lnTo>
                    <a:pt x="1282138" y="1337353"/>
                  </a:lnTo>
                  <a:lnTo>
                    <a:pt x="1406322" y="1461545"/>
                  </a:lnTo>
                  <a:lnTo>
                    <a:pt x="1461471" y="1406396"/>
                  </a:lnTo>
                  <a:lnTo>
                    <a:pt x="1337288" y="1282203"/>
                  </a:lnTo>
                  <a:close/>
                </a:path>
              </a:pathLst>
            </a:custGeom>
            <a:solidFill>
              <a:srgbClr val="D2D2D2"/>
            </a:solidFill>
            <a:ln w="92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42927">
                <a:defRPr/>
              </a:pPr>
              <a:endParaRPr lang="ja-JP" altLang="en-US" sz="1462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</p:txBody>
        </p:sp>
        <p:grpSp>
          <p:nvGrpSpPr>
            <p:cNvPr id="49" name="グラフィックス 7" descr="グラフとメモ用紙パッドと鉛筆">
              <a:extLst>
                <a:ext uri="{FF2B5EF4-FFF2-40B4-BE49-F238E27FC236}">
                  <a16:creationId xmlns:a16="http://schemas.microsoft.com/office/drawing/2014/main" id="{C8C4D920-A0CF-4240-A59B-A3F3B7797563}"/>
                </a:ext>
              </a:extLst>
            </p:cNvPr>
            <p:cNvGrpSpPr/>
            <p:nvPr/>
          </p:nvGrpSpPr>
          <p:grpSpPr>
            <a:xfrm>
              <a:off x="2020945" y="3502998"/>
              <a:ext cx="1461472" cy="1461499"/>
              <a:chOff x="2020945" y="3502998"/>
              <a:chExt cx="1461472" cy="1461499"/>
            </a:xfrm>
          </p:grpSpPr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D40C18C1-4EAA-4B41-86AC-830736EFD08D}"/>
                  </a:ext>
                </a:extLst>
              </p:cNvPr>
              <p:cNvSpPr/>
              <p:nvPr/>
            </p:nvSpPr>
            <p:spPr>
              <a:xfrm rot="-2700000">
                <a:off x="2043111" y="3497645"/>
                <a:ext cx="13070" cy="68108"/>
              </a:xfrm>
              <a:custGeom>
                <a:avLst/>
                <a:gdLst>
                  <a:gd name="connsiteX0" fmla="*/ 0 w 13070"/>
                  <a:gd name="connsiteY0" fmla="*/ 0 h 68108"/>
                  <a:gd name="connsiteX1" fmla="*/ 13071 w 13070"/>
                  <a:gd name="connsiteY1" fmla="*/ 0 h 68108"/>
                  <a:gd name="connsiteX2" fmla="*/ 13071 w 13070"/>
                  <a:gd name="connsiteY2" fmla="*/ 68109 h 68108"/>
                  <a:gd name="connsiteX3" fmla="*/ 0 w 13070"/>
                  <a:gd name="connsiteY3" fmla="*/ 68109 h 681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070" h="68108">
                    <a:moveTo>
                      <a:pt x="0" y="0"/>
                    </a:moveTo>
                    <a:lnTo>
                      <a:pt x="13071" y="0"/>
                    </a:lnTo>
                    <a:lnTo>
                      <a:pt x="13071" y="68109"/>
                    </a:lnTo>
                    <a:lnTo>
                      <a:pt x="0" y="68109"/>
                    </a:lnTo>
                    <a:close/>
                  </a:path>
                </a:pathLst>
              </a:custGeom>
              <a:solidFill>
                <a:srgbClr val="505050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E8822C14-45D8-48BD-B6B4-9A68042DB8F1}"/>
                  </a:ext>
                </a:extLst>
              </p:cNvPr>
              <p:cNvSpPr/>
              <p:nvPr/>
            </p:nvSpPr>
            <p:spPr>
              <a:xfrm rot="-2700000">
                <a:off x="3345411" y="4766888"/>
                <a:ext cx="77999" cy="199205"/>
              </a:xfrm>
              <a:custGeom>
                <a:avLst/>
                <a:gdLst>
                  <a:gd name="connsiteX0" fmla="*/ 0 w 77999"/>
                  <a:gd name="connsiteY0" fmla="*/ 0 h 199205"/>
                  <a:gd name="connsiteX1" fmla="*/ 78000 w 77999"/>
                  <a:gd name="connsiteY1" fmla="*/ 0 h 199205"/>
                  <a:gd name="connsiteX2" fmla="*/ 78000 w 77999"/>
                  <a:gd name="connsiteY2" fmla="*/ 199206 h 199205"/>
                  <a:gd name="connsiteX3" fmla="*/ 0 w 77999"/>
                  <a:gd name="connsiteY3" fmla="*/ 199206 h 199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7999" h="199205">
                    <a:moveTo>
                      <a:pt x="0" y="0"/>
                    </a:moveTo>
                    <a:lnTo>
                      <a:pt x="78000" y="0"/>
                    </a:lnTo>
                    <a:lnTo>
                      <a:pt x="78000" y="199206"/>
                    </a:lnTo>
                    <a:lnTo>
                      <a:pt x="0" y="199206"/>
                    </a:lnTo>
                    <a:close/>
                  </a:path>
                </a:pathLst>
              </a:custGeom>
              <a:solidFill>
                <a:srgbClr val="737373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1872EE7C-2F75-4699-BD6C-B97968A1CFFC}"/>
                  </a:ext>
                </a:extLst>
              </p:cNvPr>
              <p:cNvSpPr/>
              <p:nvPr/>
            </p:nvSpPr>
            <p:spPr>
              <a:xfrm>
                <a:off x="2177218" y="3659344"/>
                <a:ext cx="1194820" cy="1194861"/>
              </a:xfrm>
              <a:custGeom>
                <a:avLst/>
                <a:gdLst>
                  <a:gd name="connsiteX0" fmla="*/ 1194820 w 1194820"/>
                  <a:gd name="connsiteY0" fmla="*/ 1112137 h 1194861"/>
                  <a:gd name="connsiteX1" fmla="*/ 1112086 w 1194820"/>
                  <a:gd name="connsiteY1" fmla="*/ 1194861 h 1194861"/>
                  <a:gd name="connsiteX2" fmla="*/ 0 w 1194820"/>
                  <a:gd name="connsiteY2" fmla="*/ 82756 h 1194861"/>
                  <a:gd name="connsiteX3" fmla="*/ 25467 w 1194820"/>
                  <a:gd name="connsiteY3" fmla="*/ 23410 h 1194861"/>
                  <a:gd name="connsiteX4" fmla="*/ 82733 w 1194820"/>
                  <a:gd name="connsiteY4" fmla="*/ 32 h 1194861"/>
                  <a:gd name="connsiteX5" fmla="*/ 1194820 w 1194820"/>
                  <a:gd name="connsiteY5" fmla="*/ 1112137 h 11948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94820" h="1194861">
                    <a:moveTo>
                      <a:pt x="1194820" y="1112137"/>
                    </a:moveTo>
                    <a:lnTo>
                      <a:pt x="1112086" y="1194861"/>
                    </a:lnTo>
                    <a:lnTo>
                      <a:pt x="0" y="82756"/>
                    </a:lnTo>
                    <a:cubicBezTo>
                      <a:pt x="0" y="82756"/>
                      <a:pt x="194" y="48674"/>
                      <a:pt x="25467" y="23410"/>
                    </a:cubicBezTo>
                    <a:cubicBezTo>
                      <a:pt x="50740" y="-1854"/>
                      <a:pt x="82733" y="32"/>
                      <a:pt x="82733" y="32"/>
                    </a:cubicBezTo>
                    <a:lnTo>
                      <a:pt x="1194820" y="1112137"/>
                    </a:lnTo>
                    <a:close/>
                  </a:path>
                </a:pathLst>
              </a:custGeom>
              <a:solidFill>
                <a:schemeClr val="accent4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644B4A31-06CD-4085-8F23-EF5D61B62113}"/>
                  </a:ext>
                </a:extLst>
              </p:cNvPr>
              <p:cNvSpPr/>
              <p:nvPr/>
            </p:nvSpPr>
            <p:spPr>
              <a:xfrm>
                <a:off x="2052794" y="3534952"/>
                <a:ext cx="207148" cy="207148"/>
              </a:xfrm>
              <a:custGeom>
                <a:avLst/>
                <a:gdLst>
                  <a:gd name="connsiteX0" fmla="*/ 0 w 207148"/>
                  <a:gd name="connsiteY0" fmla="*/ 18377 h 207148"/>
                  <a:gd name="connsiteX1" fmla="*/ 124424 w 207148"/>
                  <a:gd name="connsiteY1" fmla="*/ 207148 h 207148"/>
                  <a:gd name="connsiteX2" fmla="*/ 207148 w 207148"/>
                  <a:gd name="connsiteY2" fmla="*/ 124424 h 207148"/>
                  <a:gd name="connsiteX3" fmla="*/ 18386 w 207148"/>
                  <a:gd name="connsiteY3" fmla="*/ 0 h 207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148" h="207148">
                    <a:moveTo>
                      <a:pt x="0" y="18377"/>
                    </a:moveTo>
                    <a:lnTo>
                      <a:pt x="124424" y="207148"/>
                    </a:lnTo>
                    <a:lnTo>
                      <a:pt x="207148" y="124424"/>
                    </a:lnTo>
                    <a:lnTo>
                      <a:pt x="18386" y="0"/>
                    </a:lnTo>
                    <a:close/>
                  </a:path>
                </a:pathLst>
              </a:custGeom>
              <a:solidFill>
                <a:srgbClr val="737373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4" name="フリーフォーム: 図形 53">
                <a:extLst>
                  <a:ext uri="{FF2B5EF4-FFF2-40B4-BE49-F238E27FC236}">
                    <a16:creationId xmlns:a16="http://schemas.microsoft.com/office/drawing/2014/main" id="{1590A4BC-ACAD-4F4E-B48B-5D5940F0A83A}"/>
                  </a:ext>
                </a:extLst>
              </p:cNvPr>
              <p:cNvSpPr/>
              <p:nvPr/>
            </p:nvSpPr>
            <p:spPr>
              <a:xfrm>
                <a:off x="2919509" y="4247644"/>
                <a:ext cx="397684" cy="510683"/>
              </a:xfrm>
              <a:custGeom>
                <a:avLst/>
                <a:gdLst>
                  <a:gd name="connsiteX0" fmla="*/ 397685 w 397684"/>
                  <a:gd name="connsiteY0" fmla="*/ 386269 h 510683"/>
                  <a:gd name="connsiteX1" fmla="*/ 11426 w 397684"/>
                  <a:gd name="connsiteY1" fmla="*/ 0 h 510683"/>
                  <a:gd name="connsiteX2" fmla="*/ 11426 w 397684"/>
                  <a:gd name="connsiteY2" fmla="*/ 55150 h 510683"/>
                  <a:gd name="connsiteX3" fmla="*/ 342535 w 397684"/>
                  <a:gd name="connsiteY3" fmla="*/ 386259 h 510683"/>
                  <a:gd name="connsiteX4" fmla="*/ 329224 w 397684"/>
                  <a:gd name="connsiteY4" fmla="*/ 399571 h 510683"/>
                  <a:gd name="connsiteX5" fmla="*/ 301437 w 397684"/>
                  <a:gd name="connsiteY5" fmla="*/ 371783 h 510683"/>
                  <a:gd name="connsiteX6" fmla="*/ 217677 w 397684"/>
                  <a:gd name="connsiteY6" fmla="*/ 455533 h 510683"/>
                  <a:gd name="connsiteX7" fmla="*/ 272827 w 397684"/>
                  <a:gd name="connsiteY7" fmla="*/ 510683 h 510683"/>
                  <a:gd name="connsiteX8" fmla="*/ 397685 w 397684"/>
                  <a:gd name="connsiteY8" fmla="*/ 386269 h 510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7684" h="510683">
                    <a:moveTo>
                      <a:pt x="397685" y="386269"/>
                    </a:moveTo>
                    <a:lnTo>
                      <a:pt x="11426" y="0"/>
                    </a:lnTo>
                    <a:cubicBezTo>
                      <a:pt x="-3809" y="15234"/>
                      <a:pt x="-3809" y="39925"/>
                      <a:pt x="11426" y="55150"/>
                    </a:cubicBezTo>
                    <a:lnTo>
                      <a:pt x="342535" y="386259"/>
                    </a:lnTo>
                    <a:lnTo>
                      <a:pt x="329224" y="399571"/>
                    </a:lnTo>
                    <a:lnTo>
                      <a:pt x="301437" y="371783"/>
                    </a:lnTo>
                    <a:lnTo>
                      <a:pt x="217677" y="455533"/>
                    </a:lnTo>
                    <a:lnTo>
                      <a:pt x="272827" y="510683"/>
                    </a:lnTo>
                    <a:lnTo>
                      <a:pt x="397685" y="386269"/>
                    </a:lnTo>
                    <a:close/>
                  </a:path>
                </a:pathLst>
              </a:custGeom>
              <a:solidFill>
                <a:srgbClr val="737373"/>
              </a:solidFill>
              <a:ln w="92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42927">
                  <a:defRPr/>
                </a:pPr>
                <a:endParaRPr lang="ja-JP" altLang="en-US" sz="1462">
                  <a:solidFill>
                    <a:prstClr val="black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</p:grpSp>
      </p:grp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4AEEBC9F-2DC9-4352-AC92-89E6DEFB785F}"/>
              </a:ext>
            </a:extLst>
          </p:cNvPr>
          <p:cNvSpPr txBox="1">
            <a:spLocks/>
          </p:cNvSpPr>
          <p:nvPr/>
        </p:nvSpPr>
        <p:spPr>
          <a:xfrm>
            <a:off x="4171532" y="2077240"/>
            <a:ext cx="4743870" cy="20020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742927">
              <a:lnSpc>
                <a:spcPct val="110000"/>
              </a:lnSpc>
              <a:spcBef>
                <a:spcPts val="812"/>
              </a:spcBef>
              <a:buNone/>
              <a:defRPr/>
            </a:pPr>
            <a:r>
              <a:rPr lang="ja-JP" altLang="en-US" sz="3900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ストーリーを通して、</a:t>
            </a:r>
            <a:endParaRPr lang="en-US" altLang="ja-JP" sz="3900" b="1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0" indent="0" algn="ctr" defTabSz="742927">
              <a:lnSpc>
                <a:spcPct val="110000"/>
              </a:lnSpc>
              <a:spcBef>
                <a:spcPts val="812"/>
              </a:spcBef>
              <a:buNone/>
              <a:defRPr/>
            </a:pPr>
            <a:r>
              <a:rPr lang="ja-JP" altLang="en-US" sz="39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“多文化共生”</a:t>
            </a:r>
            <a:r>
              <a:rPr lang="ja-JP" altLang="en-US" sz="3900" b="1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endParaRPr lang="en-US" altLang="ja-JP" sz="3900" b="1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0" indent="0" algn="ctr" defTabSz="742927">
              <a:lnSpc>
                <a:spcPct val="110000"/>
              </a:lnSpc>
              <a:spcBef>
                <a:spcPts val="812"/>
              </a:spcBef>
              <a:buNone/>
              <a:defRPr/>
            </a:pPr>
            <a:r>
              <a:rPr lang="ja-JP" altLang="en-US" sz="3900" b="1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考えてみましょう。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25287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CC46549A-075D-4ABA-80A1-0ED1E6DE7107}"/>
              </a:ext>
            </a:extLst>
          </p:cNvPr>
          <p:cNvSpPr/>
          <p:nvPr/>
        </p:nvSpPr>
        <p:spPr>
          <a:xfrm>
            <a:off x="-282531" y="-141869"/>
            <a:ext cx="2961337" cy="274159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BA180C7-4380-415E-877C-CEE26278CE18}"/>
              </a:ext>
            </a:extLst>
          </p:cNvPr>
          <p:cNvSpPr/>
          <p:nvPr/>
        </p:nvSpPr>
        <p:spPr>
          <a:xfrm>
            <a:off x="7563788" y="4094341"/>
            <a:ext cx="2961337" cy="274159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063C631-4149-4376-9ACB-72DACC9C281A}"/>
              </a:ext>
            </a:extLst>
          </p:cNvPr>
          <p:cNvSpPr txBox="1">
            <a:spLocks/>
          </p:cNvSpPr>
          <p:nvPr/>
        </p:nvSpPr>
        <p:spPr>
          <a:xfrm>
            <a:off x="819537" y="2763659"/>
            <a:ext cx="8824863" cy="20020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742927">
              <a:lnSpc>
                <a:spcPct val="110000"/>
              </a:lnSpc>
              <a:spcBef>
                <a:spcPts val="812"/>
              </a:spcBef>
              <a:buNone/>
              <a:defRPr/>
            </a:pPr>
            <a:r>
              <a:rPr lang="ja-JP" altLang="en-US" sz="7150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困っているのは</a:t>
            </a:r>
            <a:r>
              <a:rPr lang="ja-JP" altLang="en-US" sz="7150" b="1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誰？</a:t>
            </a:r>
            <a:endParaRPr lang="en-US" altLang="ja-JP" sz="7150" b="1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6" name="グラフィックス 5" descr="疲れた顔">
            <a:extLst>
              <a:ext uri="{FF2B5EF4-FFF2-40B4-BE49-F238E27FC236}">
                <a16:creationId xmlns:a16="http://schemas.microsoft.com/office/drawing/2014/main" id="{DA9193B8-4A60-43B2-BD55-2CFC6B86D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548" y="651617"/>
            <a:ext cx="1589179" cy="158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603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CC46549A-075D-4ABA-80A1-0ED1E6DE7107}"/>
              </a:ext>
            </a:extLst>
          </p:cNvPr>
          <p:cNvSpPr/>
          <p:nvPr/>
        </p:nvSpPr>
        <p:spPr>
          <a:xfrm>
            <a:off x="-282531" y="-141869"/>
            <a:ext cx="2961337" cy="274159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000"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BA180C7-4380-415E-877C-CEE26278CE18}"/>
              </a:ext>
            </a:extLst>
          </p:cNvPr>
          <p:cNvSpPr/>
          <p:nvPr/>
        </p:nvSpPr>
        <p:spPr>
          <a:xfrm>
            <a:off x="7563788" y="4094341"/>
            <a:ext cx="2961337" cy="274159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pic>
        <p:nvPicPr>
          <p:cNvPr id="4" name="グラフィックス 22" descr="ポニーテールの女性">
            <a:extLst>
              <a:ext uri="{FF2B5EF4-FFF2-40B4-BE49-F238E27FC236}">
                <a16:creationId xmlns:a16="http://schemas.microsoft.com/office/drawing/2014/main" id="{229C51D5-8F5A-43AB-A1F3-D4ADE47BEA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7864550" y="2828770"/>
            <a:ext cx="1898650" cy="2987301"/>
          </a:xfrm>
          <a:prstGeom prst="rect">
            <a:avLst/>
          </a:prstGeom>
        </p:spPr>
      </p:pic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CCEE5421-919A-4770-A182-1AF3699861F2}"/>
              </a:ext>
            </a:extLst>
          </p:cNvPr>
          <p:cNvSpPr/>
          <p:nvPr/>
        </p:nvSpPr>
        <p:spPr>
          <a:xfrm>
            <a:off x="330201" y="1124479"/>
            <a:ext cx="7534350" cy="4691592"/>
          </a:xfrm>
          <a:prstGeom prst="wedgeRoundRectCallout">
            <a:avLst>
              <a:gd name="adj1" fmla="val 49797"/>
              <a:gd name="adj2" fmla="val -3840"/>
              <a:gd name="adj3" fmla="val 16667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87750" tIns="117000" rIns="8775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私は、昨日佐賀県にやってきたばかりの</a:t>
            </a:r>
            <a:r>
              <a:rPr lang="ja-JP" altLang="en-US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外国人のナリア</a:t>
            </a:r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です。</a:t>
            </a:r>
            <a:endParaRPr lang="ja-JP" altLang="ja-JP" sz="2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窓口に住民登録に来たのですが、どんな手続きが必要なのかわかりません。それに、健康保険のことや日本語学習サポートのことも説明を聞きたいのですが、日本語がまだ上手に話せないので聞けないです。</a:t>
            </a:r>
            <a:endParaRPr lang="ja-JP" altLang="ja-JP" sz="2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なんだか、職員の人にも目をそらされるし、外国人が来ることを歓迎されていないのかもしれないです・・・困りました・・・</a:t>
            </a:r>
            <a:endParaRPr lang="ja-JP" altLang="ja-JP" sz="2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7" name="図 6" descr="p5_03.png">
            <a:extLst>
              <a:ext uri="{FF2B5EF4-FFF2-40B4-BE49-F238E27FC236}">
                <a16:creationId xmlns:a16="http://schemas.microsoft.com/office/drawing/2014/main" id="{E5917CBF-93DE-4219-8AB8-55A0252211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36323" y="653705"/>
            <a:ext cx="2426878" cy="405666"/>
          </a:xfrm>
          <a:prstGeom prst="rect">
            <a:avLst/>
          </a:prstGeom>
        </p:spPr>
      </p:pic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FCF5DED7-2B1C-42C2-A916-83594E95A39D}"/>
              </a:ext>
            </a:extLst>
          </p:cNvPr>
          <p:cNvSpPr txBox="1">
            <a:spLocks/>
          </p:cNvSpPr>
          <p:nvPr/>
        </p:nvSpPr>
        <p:spPr>
          <a:xfrm>
            <a:off x="7427052" y="685358"/>
            <a:ext cx="2245417" cy="464029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742927">
              <a:spcBef>
                <a:spcPts val="812"/>
              </a:spcBef>
              <a:buNone/>
              <a:defRPr/>
            </a:pPr>
            <a:r>
              <a:rPr lang="ja-JP" altLang="en-US" sz="2275" dirty="0">
                <a:solidFill>
                  <a:prstClr val="white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行政窓口で</a:t>
            </a:r>
          </a:p>
        </p:txBody>
      </p:sp>
    </p:spTree>
    <p:extLst>
      <p:ext uri="{BB962C8B-B14F-4D97-AF65-F5344CB8AC3E}">
        <p14:creationId xmlns:p14="http://schemas.microsoft.com/office/powerpoint/2010/main" val="862541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 descr="00_01.png">
            <a:extLst>
              <a:ext uri="{FF2B5EF4-FFF2-40B4-BE49-F238E27FC236}">
                <a16:creationId xmlns:a16="http://schemas.microsoft.com/office/drawing/2014/main" id="{5DBFF078-6EE9-4122-9138-D7E61E6EA6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069" y="2689190"/>
            <a:ext cx="2740818" cy="664442"/>
          </a:xfrm>
          <a:custGeom>
            <a:avLst/>
            <a:gdLst/>
            <a:ahLst/>
            <a:cxnLst/>
            <a:rect l="l" t="t" r="r" b="b"/>
            <a:pathLst>
              <a:path w="4555700" h="2733294">
                <a:moveTo>
                  <a:pt x="82217" y="0"/>
                </a:moveTo>
                <a:lnTo>
                  <a:pt x="4473483" y="0"/>
                </a:lnTo>
                <a:cubicBezTo>
                  <a:pt x="4518890" y="0"/>
                  <a:pt x="4555700" y="36810"/>
                  <a:pt x="4555700" y="82217"/>
                </a:cubicBezTo>
                <a:lnTo>
                  <a:pt x="4555700" y="2651077"/>
                </a:lnTo>
                <a:cubicBezTo>
                  <a:pt x="4555700" y="2696484"/>
                  <a:pt x="4518890" y="2733294"/>
                  <a:pt x="4473483" y="2733294"/>
                </a:cubicBezTo>
                <a:lnTo>
                  <a:pt x="82217" y="2733294"/>
                </a:lnTo>
                <a:cubicBezTo>
                  <a:pt x="36810" y="2733294"/>
                  <a:pt x="0" y="2696484"/>
                  <a:pt x="0" y="2651077"/>
                </a:cubicBezTo>
                <a:lnTo>
                  <a:pt x="0" y="82217"/>
                </a:lnTo>
                <a:cubicBezTo>
                  <a:pt x="0" y="36810"/>
                  <a:pt x="36810" y="0"/>
                  <a:pt x="82217" y="0"/>
                </a:cubicBezTo>
                <a:close/>
              </a:path>
            </a:pathLst>
          </a:custGeom>
        </p:spPr>
      </p:pic>
      <p:pic>
        <p:nvPicPr>
          <p:cNvPr id="15" name="グラフィックス 22" descr="ポニーテールの女性">
            <a:extLst>
              <a:ext uri="{FF2B5EF4-FFF2-40B4-BE49-F238E27FC236}">
                <a16:creationId xmlns:a16="http://schemas.microsoft.com/office/drawing/2014/main" id="{070745A7-4654-4B89-9B19-D8F294F072A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7413" y="3507836"/>
            <a:ext cx="1472741" cy="2220801"/>
          </a:xfrm>
          <a:custGeom>
            <a:avLst/>
            <a:gdLst/>
            <a:ahLst/>
            <a:cxnLst/>
            <a:rect l="l" t="t" r="r" b="b"/>
            <a:pathLst>
              <a:path w="4438338" h="2323972">
                <a:moveTo>
                  <a:pt x="69905" y="0"/>
                </a:moveTo>
                <a:lnTo>
                  <a:pt x="4368433" y="0"/>
                </a:lnTo>
                <a:cubicBezTo>
                  <a:pt x="4407040" y="0"/>
                  <a:pt x="4438338" y="31298"/>
                  <a:pt x="4438338" y="69905"/>
                </a:cubicBezTo>
                <a:lnTo>
                  <a:pt x="4438338" y="2254067"/>
                </a:lnTo>
                <a:cubicBezTo>
                  <a:pt x="4438338" y="2292674"/>
                  <a:pt x="4407040" y="2323972"/>
                  <a:pt x="4368433" y="2323972"/>
                </a:cubicBezTo>
                <a:lnTo>
                  <a:pt x="69905" y="2323972"/>
                </a:lnTo>
                <a:cubicBezTo>
                  <a:pt x="31298" y="2323972"/>
                  <a:pt x="0" y="2292674"/>
                  <a:pt x="0" y="2254067"/>
                </a:cubicBezTo>
                <a:lnTo>
                  <a:pt x="0" y="69905"/>
                </a:lnTo>
                <a:cubicBezTo>
                  <a:pt x="0" y="31298"/>
                  <a:pt x="31298" y="0"/>
                  <a:pt x="69905" y="0"/>
                </a:cubicBezTo>
                <a:close/>
              </a:path>
            </a:pathLst>
          </a:custGeom>
        </p:spPr>
      </p:pic>
      <p:sp>
        <p:nvSpPr>
          <p:cNvPr id="45" name="タイトル 1">
            <a:extLst>
              <a:ext uri="{FF2B5EF4-FFF2-40B4-BE49-F238E27FC236}">
                <a16:creationId xmlns:a16="http://schemas.microsoft.com/office/drawing/2014/main" id="{D2BC31CC-FCF5-4A86-B345-A5EB8A4871FA}"/>
              </a:ext>
            </a:extLst>
          </p:cNvPr>
          <p:cNvSpPr txBox="1">
            <a:spLocks/>
          </p:cNvSpPr>
          <p:nvPr/>
        </p:nvSpPr>
        <p:spPr>
          <a:xfrm>
            <a:off x="2636950" y="797289"/>
            <a:ext cx="6882265" cy="1273125"/>
          </a:xfrm>
          <a:prstGeom prst="rect">
            <a:avLst/>
          </a:prstGeom>
          <a:solidFill>
            <a:schemeClr val="bg1"/>
          </a:solidFill>
        </p:spPr>
        <p:txBody>
          <a:bodyPr vert="horz" lIns="74295" tIns="37148" rIns="74295" bIns="37148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27">
              <a:lnSpc>
                <a:spcPct val="90000"/>
              </a:lnSpc>
              <a:spcAft>
                <a:spcPts val="487"/>
              </a:spcAft>
              <a:defRPr/>
            </a:pPr>
            <a:r>
              <a:rPr lang="ja-JP" altLang="en-US" sz="2925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グループで意見を出し合ってみましょう</a:t>
            </a:r>
          </a:p>
        </p:txBody>
      </p:sp>
      <p:sp>
        <p:nvSpPr>
          <p:cNvPr id="49" name="コンテンツ プレースホルダー 2">
            <a:extLst>
              <a:ext uri="{FF2B5EF4-FFF2-40B4-BE49-F238E27FC236}">
                <a16:creationId xmlns:a16="http://schemas.microsoft.com/office/drawing/2014/main" id="{0DF1B8E5-0D54-48EA-B4A0-D2EA3152FDF0}"/>
              </a:ext>
            </a:extLst>
          </p:cNvPr>
          <p:cNvSpPr txBox="1">
            <a:spLocks/>
          </p:cNvSpPr>
          <p:nvPr/>
        </p:nvSpPr>
        <p:spPr>
          <a:xfrm>
            <a:off x="2909886" y="2224763"/>
            <a:ext cx="6704616" cy="3535463"/>
          </a:xfrm>
          <a:prstGeom prst="rect">
            <a:avLst/>
          </a:prstGeom>
          <a:solidFill>
            <a:schemeClr val="bg1"/>
          </a:solidFill>
        </p:spPr>
        <p:txBody>
          <a:bodyPr vert="horz" lIns="74295" tIns="37148" rIns="74295" bIns="37148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2" indent="-185732" defTabSz="742927">
              <a:spcBef>
                <a:spcPts val="812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ナリアさんはどんな気持ちだったでしょうか？</a:t>
            </a:r>
          </a:p>
          <a:p>
            <a:pPr marL="185732" indent="-185732" defTabSz="742927">
              <a:spcBef>
                <a:spcPts val="1950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ナリアさんが必要としているサポートはどんなものでしょうか？</a:t>
            </a:r>
            <a:endParaRPr lang="en-US" altLang="ja-JP" sz="2275" b="1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185732" indent="-185732" defTabSz="742927">
              <a:spcBef>
                <a:spcPts val="1950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ナリアさんは今から始まる佐賀での生活にどう感じたでしょうか？</a:t>
            </a:r>
          </a:p>
          <a:p>
            <a:pPr marL="185732" indent="-185732" defTabSz="742927">
              <a:spcBef>
                <a:spcPts val="1950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あなたがナリアさんの友達なら、何かできることはあるでしょうか？</a:t>
            </a:r>
            <a:endParaRPr lang="en-US" altLang="ja-JP" sz="2275" b="1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797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CC46549A-075D-4ABA-80A1-0ED1E6DE7107}"/>
              </a:ext>
            </a:extLst>
          </p:cNvPr>
          <p:cNvSpPr/>
          <p:nvPr/>
        </p:nvSpPr>
        <p:spPr>
          <a:xfrm>
            <a:off x="-282531" y="-141869"/>
            <a:ext cx="2961337" cy="274159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BA180C7-4380-415E-877C-CEE26278CE18}"/>
              </a:ext>
            </a:extLst>
          </p:cNvPr>
          <p:cNvSpPr/>
          <p:nvPr/>
        </p:nvSpPr>
        <p:spPr>
          <a:xfrm>
            <a:off x="7563788" y="4094341"/>
            <a:ext cx="2961337" cy="274159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063C631-4149-4376-9ACB-72DACC9C281A}"/>
              </a:ext>
            </a:extLst>
          </p:cNvPr>
          <p:cNvSpPr txBox="1">
            <a:spLocks/>
          </p:cNvSpPr>
          <p:nvPr/>
        </p:nvSpPr>
        <p:spPr>
          <a:xfrm>
            <a:off x="819537" y="2763659"/>
            <a:ext cx="8824863" cy="20020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742927">
              <a:lnSpc>
                <a:spcPct val="110000"/>
              </a:lnSpc>
              <a:spcBef>
                <a:spcPts val="812"/>
              </a:spcBef>
              <a:buNone/>
              <a:defRPr/>
            </a:pPr>
            <a:r>
              <a:rPr lang="ja-JP" altLang="en-US" sz="7150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困っているのは</a:t>
            </a:r>
            <a:r>
              <a:rPr lang="ja-JP" altLang="en-US" sz="7150" b="1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誰？</a:t>
            </a:r>
            <a:endParaRPr lang="en-US" altLang="ja-JP" sz="7150" b="1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6" name="グラフィックス 5" descr="疲れた顔">
            <a:extLst>
              <a:ext uri="{FF2B5EF4-FFF2-40B4-BE49-F238E27FC236}">
                <a16:creationId xmlns:a16="http://schemas.microsoft.com/office/drawing/2014/main" id="{DA9193B8-4A60-43B2-BD55-2CFC6B86D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548" y="651617"/>
            <a:ext cx="1589179" cy="1589179"/>
          </a:xfrm>
          <a:prstGeom prst="rect">
            <a:avLst/>
          </a:prstGeom>
        </p:spPr>
      </p:pic>
      <p:sp>
        <p:nvSpPr>
          <p:cNvPr id="7" name="タイトル 1">
            <a:extLst>
              <a:ext uri="{FF2B5EF4-FFF2-40B4-BE49-F238E27FC236}">
                <a16:creationId xmlns:a16="http://schemas.microsoft.com/office/drawing/2014/main" id="{D2BC31CC-FCF5-4A86-B345-A5EB8A4871FA}"/>
              </a:ext>
            </a:extLst>
          </p:cNvPr>
          <p:cNvSpPr txBox="1">
            <a:spLocks/>
          </p:cNvSpPr>
          <p:nvPr/>
        </p:nvSpPr>
        <p:spPr>
          <a:xfrm>
            <a:off x="1077486" y="4094341"/>
            <a:ext cx="4955270" cy="1273125"/>
          </a:xfrm>
          <a:prstGeom prst="rect">
            <a:avLst/>
          </a:prstGeom>
          <a:solidFill>
            <a:schemeClr val="bg1"/>
          </a:solidFill>
        </p:spPr>
        <p:txBody>
          <a:bodyPr vert="horz" lIns="74295" tIns="37148" rIns="74295" bIns="37148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27">
              <a:lnSpc>
                <a:spcPct val="90000"/>
              </a:lnSpc>
              <a:spcAft>
                <a:spcPts val="487"/>
              </a:spcAft>
              <a:defRPr/>
            </a:pPr>
            <a:r>
              <a:rPr lang="ja-JP" altLang="en-US" sz="2925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困っているのはナリアさん</a:t>
            </a:r>
            <a:endParaRPr lang="en-US" altLang="ja-JP" sz="2925" dirty="0">
              <a:solidFill>
                <a:srgbClr val="FF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742927">
              <a:lnSpc>
                <a:spcPct val="90000"/>
              </a:lnSpc>
              <a:spcAft>
                <a:spcPts val="487"/>
              </a:spcAft>
              <a:defRPr/>
            </a:pPr>
            <a:r>
              <a:rPr lang="ja-JP" altLang="en-US" sz="2925" dirty="0" err="1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だけで</a:t>
            </a:r>
            <a:r>
              <a:rPr lang="ja-JP" altLang="en-US" sz="2925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しょうか？</a:t>
            </a:r>
          </a:p>
        </p:txBody>
      </p:sp>
    </p:spTree>
    <p:extLst>
      <p:ext uri="{BB962C8B-B14F-4D97-AF65-F5344CB8AC3E}">
        <p14:creationId xmlns:p14="http://schemas.microsoft.com/office/powerpoint/2010/main" val="3577663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CC46549A-075D-4ABA-80A1-0ED1E6DE7107}"/>
              </a:ext>
            </a:extLst>
          </p:cNvPr>
          <p:cNvSpPr/>
          <p:nvPr/>
        </p:nvSpPr>
        <p:spPr>
          <a:xfrm>
            <a:off x="-282531" y="-141869"/>
            <a:ext cx="2961337" cy="274159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BA180C7-4380-415E-877C-CEE26278CE18}"/>
              </a:ext>
            </a:extLst>
          </p:cNvPr>
          <p:cNvSpPr/>
          <p:nvPr/>
        </p:nvSpPr>
        <p:spPr>
          <a:xfrm>
            <a:off x="7563788" y="4094341"/>
            <a:ext cx="2961337" cy="274159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9B2D3DDD-FC04-49CC-B12E-A0152FDBD0DA}"/>
              </a:ext>
            </a:extLst>
          </p:cNvPr>
          <p:cNvSpPr/>
          <p:nvPr/>
        </p:nvSpPr>
        <p:spPr>
          <a:xfrm>
            <a:off x="2142140" y="1040374"/>
            <a:ext cx="7474355" cy="4744250"/>
          </a:xfrm>
          <a:prstGeom prst="wedgeRoundRectCallout">
            <a:avLst>
              <a:gd name="adj1" fmla="val -55419"/>
              <a:gd name="adj2" fmla="val -5053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私は、行政窓口で働いている</a:t>
            </a:r>
            <a:r>
              <a:rPr lang="ja-JP" altLang="en-US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日本人の北野</a:t>
            </a:r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です。</a:t>
            </a:r>
            <a:endParaRPr lang="ja-JP" altLang="ja-JP" sz="2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/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最近、外国人の方が住民登録等で、窓口に手続きでやってくる機会が多くなりました。</a:t>
            </a:r>
            <a:endParaRPr lang="ja-JP" altLang="ja-JP" sz="2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/>
            <a:r>
              <a:rPr lang="ja-JP" altLang="ja-JP" sz="2800" kern="100" dirty="0">
                <a:solidFill>
                  <a:srgbClr val="0D0D0D"/>
                </a:solidFill>
                <a:effectLst/>
                <a:latin typeface="游明朝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も、外国人の方にどう接するべきか学んだことはないので、どうしていいかよくわかりません。それに、書類や資料は日本語版しかないですし、私は英語が話せないので、彼らに何もしてあげられることはないと思います。</a:t>
            </a:r>
            <a:endParaRPr lang="ja-JP" altLang="ja-JP" sz="2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EA945C17-20BF-4F96-814C-321BC01E1A17}"/>
              </a:ext>
            </a:extLst>
          </p:cNvPr>
          <p:cNvGrpSpPr/>
          <p:nvPr/>
        </p:nvGrpSpPr>
        <p:grpSpPr>
          <a:xfrm>
            <a:off x="136137" y="2922501"/>
            <a:ext cx="2124000" cy="2700000"/>
            <a:chOff x="0" y="0"/>
            <a:chExt cx="1276350" cy="1838325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994B787C-E300-464A-B02E-1A5E3377F410}"/>
                </a:ext>
              </a:extLst>
            </p:cNvPr>
            <p:cNvGrpSpPr/>
            <p:nvPr/>
          </p:nvGrpSpPr>
          <p:grpSpPr>
            <a:xfrm>
              <a:off x="209550" y="0"/>
              <a:ext cx="762000" cy="752475"/>
              <a:chOff x="0" y="0"/>
              <a:chExt cx="762000" cy="752475"/>
            </a:xfrm>
          </p:grpSpPr>
          <p:pic>
            <p:nvPicPr>
              <p:cNvPr id="15" name="グラフィックス 732" descr="髪を結んだ女性">
                <a:extLst>
                  <a:ext uri="{FF2B5EF4-FFF2-40B4-BE49-F238E27FC236}">
                    <a16:creationId xmlns:a16="http://schemas.microsoft.com/office/drawing/2014/main" id="{C2C7040E-2108-4480-84FA-57388BC181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762000" cy="752475"/>
              </a:xfrm>
              <a:prstGeom prst="rect">
                <a:avLst/>
              </a:prstGeom>
            </p:spPr>
          </p:pic>
          <p:pic>
            <p:nvPicPr>
              <p:cNvPr id="16" name="グラフィックス 733" descr="泣き顔">
                <a:extLst>
                  <a:ext uri="{FF2B5EF4-FFF2-40B4-BE49-F238E27FC236}">
                    <a16:creationId xmlns:a16="http://schemas.microsoft.com/office/drawing/2014/main" id="{36CE3A03-BA79-4779-A6E9-AE74FD7C76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1000" y="333375"/>
                <a:ext cx="304800" cy="304800"/>
              </a:xfrm>
              <a:prstGeom prst="rect">
                <a:avLst/>
              </a:prstGeom>
            </p:spPr>
          </p:pic>
        </p:grpSp>
        <p:pic>
          <p:nvPicPr>
            <p:cNvPr id="14" name="グラフィックス 737" descr="ブレザーとシャツを着ている男性">
              <a:extLst>
                <a:ext uri="{FF2B5EF4-FFF2-40B4-BE49-F238E27FC236}">
                  <a16:creationId xmlns:a16="http://schemas.microsoft.com/office/drawing/2014/main" id="{0D35ADB6-E7DB-4837-A9E2-3577DAE37C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0" y="561975"/>
              <a:ext cx="1276350" cy="1276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8315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 descr="00_01.png">
            <a:extLst>
              <a:ext uri="{FF2B5EF4-FFF2-40B4-BE49-F238E27FC236}">
                <a16:creationId xmlns:a16="http://schemas.microsoft.com/office/drawing/2014/main" id="{5DBFF078-6EE9-4122-9138-D7E61E6EA6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069" y="2689190"/>
            <a:ext cx="2740818" cy="664442"/>
          </a:xfrm>
          <a:custGeom>
            <a:avLst/>
            <a:gdLst/>
            <a:ahLst/>
            <a:cxnLst/>
            <a:rect l="l" t="t" r="r" b="b"/>
            <a:pathLst>
              <a:path w="4555700" h="2733294">
                <a:moveTo>
                  <a:pt x="82217" y="0"/>
                </a:moveTo>
                <a:lnTo>
                  <a:pt x="4473483" y="0"/>
                </a:lnTo>
                <a:cubicBezTo>
                  <a:pt x="4518890" y="0"/>
                  <a:pt x="4555700" y="36810"/>
                  <a:pt x="4555700" y="82217"/>
                </a:cubicBezTo>
                <a:lnTo>
                  <a:pt x="4555700" y="2651077"/>
                </a:lnTo>
                <a:cubicBezTo>
                  <a:pt x="4555700" y="2696484"/>
                  <a:pt x="4518890" y="2733294"/>
                  <a:pt x="4473483" y="2733294"/>
                </a:cubicBezTo>
                <a:lnTo>
                  <a:pt x="82217" y="2733294"/>
                </a:lnTo>
                <a:cubicBezTo>
                  <a:pt x="36810" y="2733294"/>
                  <a:pt x="0" y="2696484"/>
                  <a:pt x="0" y="2651077"/>
                </a:cubicBezTo>
                <a:lnTo>
                  <a:pt x="0" y="82217"/>
                </a:lnTo>
                <a:cubicBezTo>
                  <a:pt x="0" y="36810"/>
                  <a:pt x="36810" y="0"/>
                  <a:pt x="82217" y="0"/>
                </a:cubicBezTo>
                <a:close/>
              </a:path>
            </a:pathLst>
          </a:custGeom>
        </p:spPr>
      </p:pic>
      <p:sp>
        <p:nvSpPr>
          <p:cNvPr id="45" name="タイトル 1">
            <a:extLst>
              <a:ext uri="{FF2B5EF4-FFF2-40B4-BE49-F238E27FC236}">
                <a16:creationId xmlns:a16="http://schemas.microsoft.com/office/drawing/2014/main" id="{D2BC31CC-FCF5-4A86-B345-A5EB8A4871FA}"/>
              </a:ext>
            </a:extLst>
          </p:cNvPr>
          <p:cNvSpPr txBox="1">
            <a:spLocks/>
          </p:cNvSpPr>
          <p:nvPr/>
        </p:nvSpPr>
        <p:spPr>
          <a:xfrm>
            <a:off x="2636950" y="797289"/>
            <a:ext cx="6882265" cy="1273125"/>
          </a:xfrm>
          <a:prstGeom prst="rect">
            <a:avLst/>
          </a:prstGeom>
          <a:solidFill>
            <a:schemeClr val="bg1"/>
          </a:solidFill>
        </p:spPr>
        <p:txBody>
          <a:bodyPr vert="horz" lIns="74295" tIns="37148" rIns="74295" bIns="37148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27">
              <a:lnSpc>
                <a:spcPct val="90000"/>
              </a:lnSpc>
              <a:spcAft>
                <a:spcPts val="487"/>
              </a:spcAft>
              <a:defRPr/>
            </a:pPr>
            <a:r>
              <a:rPr lang="ja-JP" altLang="en-US" sz="2925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グループで意見を出し合ってみましょう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CC46549A-075D-4ABA-80A1-0ED1E6DE7107}"/>
              </a:ext>
            </a:extLst>
          </p:cNvPr>
          <p:cNvSpPr/>
          <p:nvPr/>
        </p:nvSpPr>
        <p:spPr>
          <a:xfrm>
            <a:off x="-282531" y="-141869"/>
            <a:ext cx="2961337" cy="274159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6BA180C7-4380-415E-877C-CEE26278CE18}"/>
              </a:ext>
            </a:extLst>
          </p:cNvPr>
          <p:cNvSpPr/>
          <p:nvPr/>
        </p:nvSpPr>
        <p:spPr>
          <a:xfrm>
            <a:off x="7563788" y="4094341"/>
            <a:ext cx="2961337" cy="274159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0DF1B8E5-0D54-48EA-B4A0-D2EA3152FDF0}"/>
              </a:ext>
            </a:extLst>
          </p:cNvPr>
          <p:cNvSpPr txBox="1">
            <a:spLocks/>
          </p:cNvSpPr>
          <p:nvPr/>
        </p:nvSpPr>
        <p:spPr>
          <a:xfrm>
            <a:off x="3198910" y="2193174"/>
            <a:ext cx="6320306" cy="3535463"/>
          </a:xfrm>
          <a:prstGeom prst="rect">
            <a:avLst/>
          </a:prstGeom>
          <a:noFill/>
        </p:spPr>
        <p:txBody>
          <a:bodyPr vert="horz" lIns="74295" tIns="37148" rIns="74295" bIns="37148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2" indent="-185732" defTabSz="742927">
              <a:spcBef>
                <a:spcPts val="812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北野さんはどんな気持ちだったでしょうか？</a:t>
            </a:r>
          </a:p>
          <a:p>
            <a:pPr marL="185732" indent="-185732" defTabSz="742927">
              <a:spcBef>
                <a:spcPts val="1950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北野さんが必要としているサポートはどんなものでしょうか？</a:t>
            </a:r>
            <a:endParaRPr lang="en-US" altLang="ja-JP" sz="2275" b="1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185732" indent="-185732" defTabSz="742927">
              <a:spcBef>
                <a:spcPts val="1950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北野さん自身でできることは何でしょうか？</a:t>
            </a:r>
          </a:p>
          <a:p>
            <a:pPr marL="185732" indent="-185732" defTabSz="742927">
              <a:spcBef>
                <a:spcPts val="1950"/>
              </a:spcBef>
              <a:defRPr/>
            </a:pPr>
            <a:r>
              <a:rPr lang="ja-JP" altLang="en-US" sz="2275" b="1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あなたが北野さんだったら、何かできることはあるでしょうか？</a:t>
            </a:r>
            <a:endParaRPr lang="en-US" altLang="ja-JP" sz="2275" b="1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8121FC2-7888-4E44-A7EA-C15A32A69F03}"/>
              </a:ext>
            </a:extLst>
          </p:cNvPr>
          <p:cNvGrpSpPr/>
          <p:nvPr/>
        </p:nvGrpSpPr>
        <p:grpSpPr>
          <a:xfrm>
            <a:off x="621478" y="3684913"/>
            <a:ext cx="1836000" cy="2448000"/>
            <a:chOff x="0" y="0"/>
            <a:chExt cx="1276350" cy="1838325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31D47303-529B-4A9A-820D-05265D0940A9}"/>
                </a:ext>
              </a:extLst>
            </p:cNvPr>
            <p:cNvGrpSpPr/>
            <p:nvPr/>
          </p:nvGrpSpPr>
          <p:grpSpPr>
            <a:xfrm>
              <a:off x="209550" y="0"/>
              <a:ext cx="762000" cy="752475"/>
              <a:chOff x="0" y="0"/>
              <a:chExt cx="762000" cy="752475"/>
            </a:xfrm>
          </p:grpSpPr>
          <p:pic>
            <p:nvPicPr>
              <p:cNvPr id="17" name="グラフィックス 732" descr="髪を結んだ女性">
                <a:extLst>
                  <a:ext uri="{FF2B5EF4-FFF2-40B4-BE49-F238E27FC236}">
                    <a16:creationId xmlns:a16="http://schemas.microsoft.com/office/drawing/2014/main" id="{1C80714B-5721-4ABD-B856-D69FEC4C1D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762000" cy="752475"/>
              </a:xfrm>
              <a:prstGeom prst="rect">
                <a:avLst/>
              </a:prstGeom>
            </p:spPr>
          </p:pic>
          <p:pic>
            <p:nvPicPr>
              <p:cNvPr id="18" name="グラフィックス 733" descr="泣き顔">
                <a:extLst>
                  <a:ext uri="{FF2B5EF4-FFF2-40B4-BE49-F238E27FC236}">
                    <a16:creationId xmlns:a16="http://schemas.microsoft.com/office/drawing/2014/main" id="{177FE57C-B990-4726-A353-C15FF7E902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81000" y="333375"/>
                <a:ext cx="304800" cy="304800"/>
              </a:xfrm>
              <a:prstGeom prst="rect">
                <a:avLst/>
              </a:prstGeom>
            </p:spPr>
          </p:pic>
        </p:grpSp>
        <p:pic>
          <p:nvPicPr>
            <p:cNvPr id="16" name="グラフィックス 737" descr="ブレザーとシャツを着ている男性">
              <a:extLst>
                <a:ext uri="{FF2B5EF4-FFF2-40B4-BE49-F238E27FC236}">
                  <a16:creationId xmlns:a16="http://schemas.microsoft.com/office/drawing/2014/main" id="{C5C4DA6F-A239-4802-A658-A4E0CD75303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0" y="561975"/>
              <a:ext cx="1276350" cy="1276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433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D2BC31CC-FCF5-4A86-B345-A5EB8A4871FA}"/>
              </a:ext>
            </a:extLst>
          </p:cNvPr>
          <p:cNvSpPr txBox="1">
            <a:spLocks/>
          </p:cNvSpPr>
          <p:nvPr/>
        </p:nvSpPr>
        <p:spPr>
          <a:xfrm>
            <a:off x="3023735" y="642938"/>
            <a:ext cx="6882265" cy="1273125"/>
          </a:xfrm>
          <a:prstGeom prst="rect">
            <a:avLst/>
          </a:prstGeom>
          <a:solidFill>
            <a:schemeClr val="bg1"/>
          </a:solidFill>
        </p:spPr>
        <p:txBody>
          <a:bodyPr vert="horz" lIns="74295" tIns="37148" rIns="74295" bIns="37148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27">
              <a:lnSpc>
                <a:spcPct val="90000"/>
              </a:lnSpc>
              <a:spcAft>
                <a:spcPts val="487"/>
              </a:spcAft>
              <a:defRPr/>
            </a:pPr>
            <a:r>
              <a:rPr lang="ja-JP" altLang="en-US" sz="2925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グループで意見を出し合ってみましょう</a:t>
            </a: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CC46549A-075D-4ABA-80A1-0ED1E6DE7107}"/>
              </a:ext>
            </a:extLst>
          </p:cNvPr>
          <p:cNvSpPr/>
          <p:nvPr/>
        </p:nvSpPr>
        <p:spPr>
          <a:xfrm>
            <a:off x="-282531" y="-141869"/>
            <a:ext cx="2961337" cy="274159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6BA180C7-4380-415E-877C-CEE26278CE18}"/>
              </a:ext>
            </a:extLst>
          </p:cNvPr>
          <p:cNvSpPr/>
          <p:nvPr/>
        </p:nvSpPr>
        <p:spPr>
          <a:xfrm>
            <a:off x="7563788" y="4094341"/>
            <a:ext cx="2961337" cy="274159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27">
              <a:defRPr/>
            </a:pPr>
            <a:endParaRPr lang="ja-JP" altLang="en-US" sz="14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pic>
        <p:nvPicPr>
          <p:cNvPr id="11" name="グラフィックス 22" descr="ポニーテールの女性">
            <a:extLst>
              <a:ext uri="{FF2B5EF4-FFF2-40B4-BE49-F238E27FC236}">
                <a16:creationId xmlns:a16="http://schemas.microsoft.com/office/drawing/2014/main" id="{070745A7-4654-4B89-9B19-D8F294F072A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7823509" y="3637096"/>
            <a:ext cx="1456083" cy="2220801"/>
          </a:xfrm>
          <a:custGeom>
            <a:avLst/>
            <a:gdLst/>
            <a:ahLst/>
            <a:cxnLst/>
            <a:rect l="l" t="t" r="r" b="b"/>
            <a:pathLst>
              <a:path w="4438338" h="2323972">
                <a:moveTo>
                  <a:pt x="69905" y="0"/>
                </a:moveTo>
                <a:lnTo>
                  <a:pt x="4368433" y="0"/>
                </a:lnTo>
                <a:cubicBezTo>
                  <a:pt x="4407040" y="0"/>
                  <a:pt x="4438338" y="31298"/>
                  <a:pt x="4438338" y="69905"/>
                </a:cubicBezTo>
                <a:lnTo>
                  <a:pt x="4438338" y="2254067"/>
                </a:lnTo>
                <a:cubicBezTo>
                  <a:pt x="4438338" y="2292674"/>
                  <a:pt x="4407040" y="2323972"/>
                  <a:pt x="4368433" y="2323972"/>
                </a:cubicBezTo>
                <a:lnTo>
                  <a:pt x="69905" y="2323972"/>
                </a:lnTo>
                <a:cubicBezTo>
                  <a:pt x="31298" y="2323972"/>
                  <a:pt x="0" y="2292674"/>
                  <a:pt x="0" y="2254067"/>
                </a:cubicBezTo>
                <a:lnTo>
                  <a:pt x="0" y="69905"/>
                </a:lnTo>
                <a:cubicBezTo>
                  <a:pt x="0" y="31298"/>
                  <a:pt x="31298" y="0"/>
                  <a:pt x="69905" y="0"/>
                </a:cubicBezTo>
                <a:close/>
              </a:path>
            </a:pathLst>
          </a:custGeom>
        </p:spPr>
      </p:pic>
      <p:pic>
        <p:nvPicPr>
          <p:cNvPr id="12" name="図 11" descr="00_01.png">
            <a:extLst>
              <a:ext uri="{FF2B5EF4-FFF2-40B4-BE49-F238E27FC236}">
                <a16:creationId xmlns:a16="http://schemas.microsoft.com/office/drawing/2014/main" id="{5DBFF078-6EE9-4122-9138-D7E61E6EA6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861" y="1057613"/>
            <a:ext cx="2740818" cy="664442"/>
          </a:xfrm>
          <a:custGeom>
            <a:avLst/>
            <a:gdLst/>
            <a:ahLst/>
            <a:cxnLst/>
            <a:rect l="l" t="t" r="r" b="b"/>
            <a:pathLst>
              <a:path w="4555700" h="2733294">
                <a:moveTo>
                  <a:pt x="82217" y="0"/>
                </a:moveTo>
                <a:lnTo>
                  <a:pt x="4473483" y="0"/>
                </a:lnTo>
                <a:cubicBezTo>
                  <a:pt x="4518890" y="0"/>
                  <a:pt x="4555700" y="36810"/>
                  <a:pt x="4555700" y="82217"/>
                </a:cubicBezTo>
                <a:lnTo>
                  <a:pt x="4555700" y="2651077"/>
                </a:lnTo>
                <a:cubicBezTo>
                  <a:pt x="4555700" y="2696484"/>
                  <a:pt x="4518890" y="2733294"/>
                  <a:pt x="4473483" y="2733294"/>
                </a:cubicBezTo>
                <a:lnTo>
                  <a:pt x="82217" y="2733294"/>
                </a:lnTo>
                <a:cubicBezTo>
                  <a:pt x="36810" y="2733294"/>
                  <a:pt x="0" y="2696484"/>
                  <a:pt x="0" y="2651077"/>
                </a:cubicBezTo>
                <a:lnTo>
                  <a:pt x="0" y="82217"/>
                </a:lnTo>
                <a:cubicBezTo>
                  <a:pt x="0" y="36810"/>
                  <a:pt x="36810" y="0"/>
                  <a:pt x="82217" y="0"/>
                </a:cubicBezTo>
                <a:close/>
              </a:path>
            </a:pathLst>
          </a:custGeom>
        </p:spPr>
      </p:pic>
      <p:sp>
        <p:nvSpPr>
          <p:cNvPr id="13" name="吹き出し: 角を丸めた四角形 3">
            <a:extLst>
              <a:ext uri="{FF2B5EF4-FFF2-40B4-BE49-F238E27FC236}">
                <a16:creationId xmlns:a16="http://schemas.microsoft.com/office/drawing/2014/main" id="{9B2D3DDD-FC04-49CC-B12E-A0152FDBD0DA}"/>
              </a:ext>
            </a:extLst>
          </p:cNvPr>
          <p:cNvSpPr/>
          <p:nvPr/>
        </p:nvSpPr>
        <p:spPr>
          <a:xfrm>
            <a:off x="1260131" y="1968087"/>
            <a:ext cx="7474355" cy="1492727"/>
          </a:xfrm>
          <a:prstGeom prst="wedgeRoundRectCallout">
            <a:avLst>
              <a:gd name="adj1" fmla="val -49767"/>
              <a:gd name="adj2" fmla="val -2597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742927">
              <a:defRPr/>
            </a:pPr>
            <a:r>
              <a:rPr lang="ja-JP" altLang="en-US" sz="2925" kern="1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この二人の間に何があれば、お互いにとって「いい出会い」になったでしょうか。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A6537B3F-09B7-418A-81DB-16A898C4A363}"/>
              </a:ext>
            </a:extLst>
          </p:cNvPr>
          <p:cNvGrpSpPr/>
          <p:nvPr/>
        </p:nvGrpSpPr>
        <p:grpSpPr>
          <a:xfrm>
            <a:off x="530705" y="3706846"/>
            <a:ext cx="1512000" cy="2124000"/>
            <a:chOff x="0" y="0"/>
            <a:chExt cx="1276350" cy="1838325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930F93F1-61F2-42F4-8185-D0A334CFAAC3}"/>
                </a:ext>
              </a:extLst>
            </p:cNvPr>
            <p:cNvGrpSpPr/>
            <p:nvPr/>
          </p:nvGrpSpPr>
          <p:grpSpPr>
            <a:xfrm>
              <a:off x="209550" y="0"/>
              <a:ext cx="762000" cy="752475"/>
              <a:chOff x="0" y="0"/>
              <a:chExt cx="762000" cy="752475"/>
            </a:xfrm>
          </p:grpSpPr>
          <p:pic>
            <p:nvPicPr>
              <p:cNvPr id="17" name="グラフィックス 732" descr="髪を結んだ女性">
                <a:extLst>
                  <a:ext uri="{FF2B5EF4-FFF2-40B4-BE49-F238E27FC236}">
                    <a16:creationId xmlns:a16="http://schemas.microsoft.com/office/drawing/2014/main" id="{322A309D-2A61-4F72-A0CC-62665FA435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762000" cy="752475"/>
              </a:xfrm>
              <a:prstGeom prst="rect">
                <a:avLst/>
              </a:prstGeom>
            </p:spPr>
          </p:pic>
          <p:pic>
            <p:nvPicPr>
              <p:cNvPr id="18" name="グラフィックス 733" descr="泣き顔">
                <a:extLst>
                  <a:ext uri="{FF2B5EF4-FFF2-40B4-BE49-F238E27FC236}">
                    <a16:creationId xmlns:a16="http://schemas.microsoft.com/office/drawing/2014/main" id="{F683F586-222D-4968-8EF0-91C84E48BC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381000" y="333375"/>
                <a:ext cx="304800" cy="304800"/>
              </a:xfrm>
              <a:prstGeom prst="rect">
                <a:avLst/>
              </a:prstGeom>
            </p:spPr>
          </p:pic>
        </p:grpSp>
        <p:pic>
          <p:nvPicPr>
            <p:cNvPr id="16" name="グラフィックス 737" descr="ブレザーとシャツを着ている男性">
              <a:extLst>
                <a:ext uri="{FF2B5EF4-FFF2-40B4-BE49-F238E27FC236}">
                  <a16:creationId xmlns:a16="http://schemas.microsoft.com/office/drawing/2014/main" id="{68C33C28-676D-4E6D-80AB-DF65900C8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0" y="561975"/>
              <a:ext cx="1276350" cy="1276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820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</TotalTime>
  <Words>534</Words>
  <Application>Microsoft Office PowerPoint</Application>
  <PresentationFormat>A4 210 x 297 mm</PresentationFormat>
  <Paragraphs>47</Paragraphs>
  <Slides>10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0" baseType="lpstr">
      <vt:lpstr>UD デジタル 教科書体 NK-R</vt:lpstr>
      <vt:lpstr>UD デジタル 教科書体 NP-B</vt:lpstr>
      <vt:lpstr>UD デジタル 教科書体 NP-R</vt:lpstr>
      <vt:lpstr>游ゴシック</vt:lpstr>
      <vt:lpstr>游明朝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秀島　芽依（多文化共生さが推進課）</cp:lastModifiedBy>
  <cp:revision>45</cp:revision>
  <dcterms:created xsi:type="dcterms:W3CDTF">2022-06-10T00:49:57Z</dcterms:created>
  <dcterms:modified xsi:type="dcterms:W3CDTF">2026-04-02T04:36:07Z</dcterms:modified>
</cp:coreProperties>
</file>