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</p:sldIdLst>
  <p:sldSz cx="12192000" cy="16256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99"/>
    <a:srgbClr val="EFF5FB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3666" autoAdjust="0"/>
  </p:normalViewPr>
  <p:slideViewPr>
    <p:cSldViewPr snapToGrid="0">
      <p:cViewPr varScale="1">
        <p:scale>
          <a:sx n="52" d="100"/>
          <a:sy n="52" d="100"/>
        </p:scale>
        <p:origin x="1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700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310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775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084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355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71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92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3224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925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0315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3828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967146-704A-42AC-B371-AEB2030E6AC3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283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hyperlink" Target="mailto:info@sr-saga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F0096E38-1EE9-AF2C-5763-8A9DEEDE133B}"/>
              </a:ext>
            </a:extLst>
          </p:cNvPr>
          <p:cNvSpPr/>
          <p:nvPr/>
        </p:nvSpPr>
        <p:spPr>
          <a:xfrm>
            <a:off x="129189" y="850231"/>
            <a:ext cx="11965021" cy="3041307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557864F-A866-929F-5CDB-F6F2837D2548}"/>
              </a:ext>
            </a:extLst>
          </p:cNvPr>
          <p:cNvSpPr txBox="1"/>
          <p:nvPr/>
        </p:nvSpPr>
        <p:spPr>
          <a:xfrm>
            <a:off x="1066405" y="11412061"/>
            <a:ext cx="9826731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6000" b="1" dirty="0"/>
              <a:t>　</a:t>
            </a:r>
            <a:r>
              <a:rPr kumimoji="1" lang="en-US" altLang="ja-JP" sz="6000" b="1" dirty="0"/>
              <a:t>Fax  </a:t>
            </a:r>
            <a:r>
              <a:rPr kumimoji="1" lang="ja-JP" altLang="en-US" sz="6000" b="1" dirty="0"/>
              <a:t>： </a:t>
            </a:r>
            <a:r>
              <a:rPr kumimoji="1" lang="en-US" altLang="ja-JP" sz="6000" b="1" dirty="0"/>
              <a:t>0952-26-4107</a:t>
            </a:r>
          </a:p>
          <a:p>
            <a:r>
              <a:rPr kumimoji="1" lang="ja-JP" altLang="en-US" sz="6000" b="1" dirty="0"/>
              <a:t>　</a:t>
            </a:r>
            <a:r>
              <a:rPr kumimoji="1" lang="en-US" altLang="ja-JP" sz="6000" b="1" dirty="0"/>
              <a:t>mail</a:t>
            </a:r>
            <a:r>
              <a:rPr kumimoji="1" lang="ja-JP" altLang="en-US" sz="6000" b="1" dirty="0">
                <a:solidFill>
                  <a:srgbClr val="002060"/>
                </a:solidFill>
              </a:rPr>
              <a:t>： </a:t>
            </a:r>
            <a:r>
              <a:rPr kumimoji="1" lang="en-US" altLang="ja-JP" sz="6000" b="1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info@sr-saga.com</a:t>
            </a:r>
            <a:r>
              <a:rPr kumimoji="1" lang="en-US" altLang="ja-JP" sz="6000" b="1" dirty="0">
                <a:solidFill>
                  <a:srgbClr val="002060"/>
                </a:solidFill>
              </a:rPr>
              <a:t>                  </a:t>
            </a: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3336F27C-C854-6F78-AEA9-117998434F83}"/>
              </a:ext>
            </a:extLst>
          </p:cNvPr>
          <p:cNvSpPr txBox="1"/>
          <p:nvPr/>
        </p:nvSpPr>
        <p:spPr>
          <a:xfrm>
            <a:off x="4091217" y="13584329"/>
            <a:ext cx="71562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+mn-ea"/>
              </a:rPr>
              <a:t>受託事業者：佐賀県社会保険労務士会</a:t>
            </a:r>
            <a:endParaRPr kumimoji="1" lang="en-US" altLang="ja-JP" sz="3200" b="1" dirty="0">
              <a:latin typeface="+mn-ea"/>
            </a:endParaRPr>
          </a:p>
          <a:p>
            <a:r>
              <a:rPr kumimoji="1" lang="en-US" altLang="ja-JP" sz="3200" b="1" dirty="0">
                <a:latin typeface="+mn-ea"/>
              </a:rPr>
              <a:t>TEL</a:t>
            </a:r>
            <a:r>
              <a:rPr kumimoji="1" lang="ja-JP" altLang="en-US" sz="3200" b="1" dirty="0">
                <a:latin typeface="+mn-ea"/>
              </a:rPr>
              <a:t>　</a:t>
            </a:r>
            <a:r>
              <a:rPr kumimoji="1" lang="en-US" altLang="ja-JP" sz="3200" b="1" dirty="0">
                <a:latin typeface="+mn-ea"/>
              </a:rPr>
              <a:t>0952-26-3946</a:t>
            </a:r>
            <a:endParaRPr kumimoji="1" lang="ja-JP" altLang="en-US" sz="3200" b="1" dirty="0">
              <a:latin typeface="+mn-ea"/>
            </a:endParaRPr>
          </a:p>
        </p:txBody>
      </p:sp>
      <p:graphicFrame>
        <p:nvGraphicFramePr>
          <p:cNvPr id="26" name="オブジェクト 25">
            <a:extLst>
              <a:ext uri="{FF2B5EF4-FFF2-40B4-BE49-F238E27FC236}">
                <a16:creationId xmlns:a16="http://schemas.microsoft.com/office/drawing/2014/main" id="{21D74135-9BE6-56BC-5496-2F8A9477AC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736160"/>
              </p:ext>
            </p:extLst>
          </p:nvPr>
        </p:nvGraphicFramePr>
        <p:xfrm>
          <a:off x="944562" y="5059159"/>
          <a:ext cx="10302875" cy="492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7772271" imgH="3733784" progId="Excel.Sheet.12">
                  <p:embed/>
                </p:oleObj>
              </mc:Choice>
              <mc:Fallback>
                <p:oleObj name="Worksheet" r:id="rId3" imgW="7772271" imgH="373378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44562" y="5059159"/>
                        <a:ext cx="10302875" cy="4929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AEAD1BC9-0A7F-A620-7B34-BCC438D6DDF9}"/>
              </a:ext>
            </a:extLst>
          </p:cNvPr>
          <p:cNvSpPr txBox="1"/>
          <p:nvPr/>
        </p:nvSpPr>
        <p:spPr>
          <a:xfrm>
            <a:off x="944562" y="13554833"/>
            <a:ext cx="3483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+mn-ea"/>
              </a:rPr>
              <a:t>お問い合わせ先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6772C56-FA20-25F8-7990-90C7334107D1}"/>
              </a:ext>
            </a:extLst>
          </p:cNvPr>
          <p:cNvGrpSpPr/>
          <p:nvPr/>
        </p:nvGrpSpPr>
        <p:grpSpPr>
          <a:xfrm>
            <a:off x="129188" y="984833"/>
            <a:ext cx="11965022" cy="2701659"/>
            <a:chOff x="129188" y="984833"/>
            <a:chExt cx="11965022" cy="2701659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C6194E64-51C1-6CCE-6F5A-95D6635EF64B}"/>
                </a:ext>
              </a:extLst>
            </p:cNvPr>
            <p:cNvSpPr txBox="1"/>
            <p:nvPr/>
          </p:nvSpPr>
          <p:spPr>
            <a:xfrm>
              <a:off x="129188" y="984833"/>
              <a:ext cx="11965022" cy="175432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  <a:scene3d>
                <a:camera prst="orthographicFront"/>
                <a:lightRig rig="harsh" dir="t"/>
              </a:scene3d>
            </a:bodyPr>
            <a:lstStyle/>
            <a:p>
              <a:pPr algn="ctr"/>
              <a:r>
                <a:rPr lang="ja-JP" altLang="en-US" sz="5400" b="1" dirty="0">
                  <a:solidFill>
                    <a:schemeClr val="bg1"/>
                  </a:solidFill>
                  <a:latin typeface="YAFKDuCWJmI 0"/>
                </a:rPr>
                <a:t>　</a:t>
              </a:r>
              <a:r>
                <a:rPr lang="ja-JP" altLang="en-US" sz="5400" b="1" i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YAFKDuCWJmI 0"/>
                </a:rPr>
                <a:t>運送事業者向け</a:t>
              </a:r>
              <a:endParaRPr lang="en-US" altLang="ja-JP" sz="5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AFKDuCWJmI 0"/>
              </a:endParaRPr>
            </a:p>
            <a:p>
              <a:pPr algn="ctr"/>
              <a:r>
                <a:rPr lang="ja-JP" altLang="en-US" sz="5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YAFKDuCWJmI 0"/>
                </a:rPr>
                <a:t>カスタマーハラスメント対策セミナー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A43B05A7-6CBD-51FB-C3FE-AE1E054785C2}"/>
                </a:ext>
              </a:extLst>
            </p:cNvPr>
            <p:cNvSpPr txBox="1"/>
            <p:nvPr/>
          </p:nvSpPr>
          <p:spPr>
            <a:xfrm>
              <a:off x="1501964" y="2855495"/>
              <a:ext cx="975646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ja-JP" sz="2400" b="1" dirty="0">
                  <a:solidFill>
                    <a:schemeClr val="bg1">
                      <a:lumMod val="95000"/>
                    </a:schemeClr>
                  </a:solidFill>
                </a:rPr>
                <a:t>・法改正による企業のカスタマーハラスメント対策の義務化について</a:t>
              </a:r>
            </a:p>
            <a:p>
              <a:r>
                <a:rPr lang="ja-JP" altLang="ja-JP" sz="2400" b="1" dirty="0">
                  <a:solidFill>
                    <a:schemeClr val="bg1">
                      <a:lumMod val="95000"/>
                    </a:schemeClr>
                  </a:solidFill>
                </a:rPr>
                <a:t>・企業におけるカスタマーハラスメント対策の必要性について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2706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2724</TotalTime>
  <Words>51</Words>
  <Application>Microsoft Office PowerPoint</Application>
  <PresentationFormat>ユーザー設定</PresentationFormat>
  <Paragraphs>9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YAFKDuCWJmI 0</vt:lpstr>
      <vt:lpstr>Aptos</vt:lpstr>
      <vt:lpstr>Aptos Display</vt:lpstr>
      <vt:lpstr>Arial</vt:lpstr>
      <vt:lpstr>Office テーマ</vt:lpstr>
      <vt:lpstr>Worksheet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稲垣 梨沙</dc:creator>
  <cp:lastModifiedBy>稲富　佑子（産業人材課）</cp:lastModifiedBy>
  <cp:revision>76</cp:revision>
  <cp:lastPrinted>2025-12-23T08:37:23Z</cp:lastPrinted>
  <dcterms:created xsi:type="dcterms:W3CDTF">2024-06-26T04:42:18Z</dcterms:created>
  <dcterms:modified xsi:type="dcterms:W3CDTF">2026-01-06T05:56:06Z</dcterms:modified>
</cp:coreProperties>
</file>