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0" r:id="rId2"/>
    <p:sldId id="270" r:id="rId3"/>
    <p:sldId id="271" r:id="rId4"/>
    <p:sldId id="272" r:id="rId5"/>
    <p:sldId id="273" r:id="rId6"/>
  </p:sldIdLst>
  <p:sldSz cx="75596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A5"/>
    <a:srgbClr val="FF8FAC"/>
    <a:srgbClr val="EE9360"/>
    <a:srgbClr val="EE8E58"/>
    <a:srgbClr val="F1A377"/>
    <a:srgbClr val="FFA0B8"/>
    <a:srgbClr val="FF99FF"/>
    <a:srgbClr val="FFCCFF"/>
    <a:srgbClr val="FF99CC"/>
    <a:srgbClr val="F1A1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67" autoAdjust="0"/>
    <p:restoredTop sz="94694"/>
  </p:normalViewPr>
  <p:slideViewPr>
    <p:cSldViewPr snapToGrid="0">
      <p:cViewPr varScale="1">
        <p:scale>
          <a:sx n="88" d="100"/>
          <a:sy n="88" d="100"/>
        </p:scale>
        <p:origin x="64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237197"/>
            <a:ext cx="6425724" cy="2631887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3970580"/>
            <a:ext cx="5669756" cy="1825171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977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006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402483"/>
            <a:ext cx="1630055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402483"/>
            <a:ext cx="479566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894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931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1884671"/>
            <a:ext cx="6520220" cy="3144614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5059035"/>
            <a:ext cx="6520220" cy="165367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76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012414"/>
            <a:ext cx="3212862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012414"/>
            <a:ext cx="3212862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34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402484"/>
            <a:ext cx="6520220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1853171"/>
            <a:ext cx="319809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2761381"/>
            <a:ext cx="3198096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1853171"/>
            <a:ext cx="3213847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2761381"/>
            <a:ext cx="321384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67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766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5430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03978"/>
            <a:ext cx="2438192" cy="1763924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088455"/>
            <a:ext cx="3827085" cy="5372269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267902"/>
            <a:ext cx="2438192" cy="4201570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3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03978"/>
            <a:ext cx="2438192" cy="1763924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088455"/>
            <a:ext cx="3827085" cy="5372269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267902"/>
            <a:ext cx="2438192" cy="4201570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285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402484"/>
            <a:ext cx="6520220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012414"/>
            <a:ext cx="6520220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7006700"/>
            <a:ext cx="170092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123B6B-AAB5-6D4C-B0D1-A1A1162154B5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7006700"/>
            <a:ext cx="255139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7006700"/>
            <a:ext cx="170092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2F653D-4DA2-FF46-B732-6F482A09C9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331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FB39D3-9FEB-68F4-BB6C-437E5BE60CC2}"/>
              </a:ext>
            </a:extLst>
          </p:cNvPr>
          <p:cNvSpPr txBox="1"/>
          <p:nvPr/>
        </p:nvSpPr>
        <p:spPr>
          <a:xfrm>
            <a:off x="540629" y="406801"/>
            <a:ext cx="6478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0" b="1" dirty="0">
                <a:solidFill>
                  <a:srgbClr val="FF8FA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さく乳できます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A2D651-032A-7C87-5F6D-CCBE92FCE474}"/>
              </a:ext>
            </a:extLst>
          </p:cNvPr>
          <p:cNvSpPr txBox="1"/>
          <p:nvPr/>
        </p:nvSpPr>
        <p:spPr>
          <a:xfrm>
            <a:off x="1943863" y="5996934"/>
            <a:ext cx="34598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rgbClr val="FF85A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授乳室は、さく乳のためにも</a:t>
            </a:r>
            <a:endParaRPr lang="en-US" altLang="ja-JP" sz="2000" b="1" dirty="0">
              <a:solidFill>
                <a:srgbClr val="FF85A5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b="1" dirty="0">
                <a:solidFill>
                  <a:srgbClr val="FF85A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ご使用いただけます。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C426F27-8533-0C05-AE97-BAFB0000BE92}"/>
              </a:ext>
            </a:extLst>
          </p:cNvPr>
          <p:cNvGrpSpPr/>
          <p:nvPr/>
        </p:nvGrpSpPr>
        <p:grpSpPr>
          <a:xfrm>
            <a:off x="1778471" y="1826432"/>
            <a:ext cx="3906810" cy="3906810"/>
            <a:chOff x="6254238" y="2037219"/>
            <a:chExt cx="2751344" cy="2751344"/>
          </a:xfrm>
        </p:grpSpPr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915EEAFE-1889-1024-829F-13A9725E33A8}"/>
                </a:ext>
              </a:extLst>
            </p:cNvPr>
            <p:cNvSpPr/>
            <p:nvPr/>
          </p:nvSpPr>
          <p:spPr>
            <a:xfrm>
              <a:off x="6254238" y="2037219"/>
              <a:ext cx="2751344" cy="2751344"/>
            </a:xfrm>
            <a:prstGeom prst="ellipse">
              <a:avLst/>
            </a:prstGeom>
            <a:solidFill>
              <a:srgbClr val="FFA0B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74"/>
            </a:p>
          </p:txBody>
        </p:sp>
        <p:pic>
          <p:nvPicPr>
            <p:cNvPr id="11" name="図 10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A64FD685-5772-C4DD-BF97-25952079E5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86637" y="2230923"/>
              <a:ext cx="1785996" cy="2363938"/>
            </a:xfrm>
            <a:prstGeom prst="rect">
              <a:avLst/>
            </a:prstGeom>
          </p:spPr>
        </p:pic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AB5AC95-B59B-C41E-7935-122495C8BD77}"/>
              </a:ext>
            </a:extLst>
          </p:cNvPr>
          <p:cNvSpPr txBox="1"/>
          <p:nvPr/>
        </p:nvSpPr>
        <p:spPr>
          <a:xfrm>
            <a:off x="7687691" y="288526"/>
            <a:ext cx="15985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用紙設定</a:t>
            </a:r>
            <a:endParaRPr kumimoji="1" lang="en-US" altLang="ja-JP" dirty="0"/>
          </a:p>
          <a:p>
            <a:r>
              <a:rPr kumimoji="1" lang="en-US" altLang="ja-JP" dirty="0"/>
              <a:t>21</a:t>
            </a:r>
            <a:r>
              <a:rPr kumimoji="1" lang="ja-JP" altLang="en-US" dirty="0"/>
              <a:t>㎝</a:t>
            </a:r>
            <a:r>
              <a:rPr kumimoji="1" lang="en-US" altLang="ja-JP" dirty="0"/>
              <a:t>×21</a:t>
            </a:r>
            <a:r>
              <a:rPr kumimoji="1" lang="ja-JP" altLang="en-US" dirty="0"/>
              <a:t>㎝</a:t>
            </a:r>
            <a:endParaRPr kumimoji="1" lang="en-US" altLang="ja-JP" dirty="0"/>
          </a:p>
          <a:p>
            <a:r>
              <a:rPr kumimoji="1" lang="ja-JP" altLang="en-US" dirty="0"/>
              <a:t>（</a:t>
            </a:r>
            <a:r>
              <a:rPr kumimoji="1" lang="en-US" altLang="ja-JP" dirty="0"/>
              <a:t>A4</a:t>
            </a:r>
            <a:r>
              <a:rPr kumimoji="1" lang="ja-JP" altLang="en-US" dirty="0"/>
              <a:t>の短辺）</a:t>
            </a:r>
            <a:endParaRPr kumimoji="1" lang="en-US" altLang="ja-JP" dirty="0"/>
          </a:p>
        </p:txBody>
      </p:sp>
      <p:pic>
        <p:nvPicPr>
          <p:cNvPr id="8" name="図 7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D8AA3DD-75E2-E1FA-6135-3A47D86C15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448" y="6353847"/>
            <a:ext cx="618270" cy="852490"/>
          </a:xfrm>
          <a:prstGeom prst="rect">
            <a:avLst/>
          </a:prstGeom>
        </p:spPr>
      </p:pic>
      <p:pic>
        <p:nvPicPr>
          <p:cNvPr id="9" name="図 8" descr="時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5DCE18E-56B3-AED6-A922-B939580CB5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025" y="6416035"/>
            <a:ext cx="942158" cy="753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35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FB39D3-9FEB-68F4-BB6C-437E5BE60CC2}"/>
              </a:ext>
            </a:extLst>
          </p:cNvPr>
          <p:cNvSpPr txBox="1"/>
          <p:nvPr/>
        </p:nvSpPr>
        <p:spPr>
          <a:xfrm>
            <a:off x="540629" y="406801"/>
            <a:ext cx="6478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さく乳できます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A2D651-032A-7C87-5F6D-CCBE92FCE474}"/>
              </a:ext>
            </a:extLst>
          </p:cNvPr>
          <p:cNvSpPr txBox="1"/>
          <p:nvPr/>
        </p:nvSpPr>
        <p:spPr>
          <a:xfrm>
            <a:off x="2015807" y="5996934"/>
            <a:ext cx="3432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授乳室は、さく乳のためにも</a:t>
            </a:r>
            <a:endParaRPr lang="en-US" altLang="ja-JP" sz="2000" b="1" dirty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ご使用いただけます。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C426F27-8533-0C05-AE97-BAFB0000BE92}"/>
              </a:ext>
            </a:extLst>
          </p:cNvPr>
          <p:cNvGrpSpPr/>
          <p:nvPr/>
        </p:nvGrpSpPr>
        <p:grpSpPr>
          <a:xfrm>
            <a:off x="1778471" y="1826432"/>
            <a:ext cx="3906810" cy="3906810"/>
            <a:chOff x="6254238" y="2037219"/>
            <a:chExt cx="2751344" cy="2751344"/>
          </a:xfrm>
        </p:grpSpPr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915EEAFE-1889-1024-829F-13A9725E33A8}"/>
                </a:ext>
              </a:extLst>
            </p:cNvPr>
            <p:cNvSpPr/>
            <p:nvPr/>
          </p:nvSpPr>
          <p:spPr>
            <a:xfrm>
              <a:off x="6254238" y="2037219"/>
              <a:ext cx="2751344" cy="275134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74"/>
            </a:p>
          </p:txBody>
        </p:sp>
        <p:pic>
          <p:nvPicPr>
            <p:cNvPr id="11" name="図 10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A64FD685-5772-C4DD-BF97-25952079E5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86637" y="2230923"/>
              <a:ext cx="1785996" cy="2363938"/>
            </a:xfrm>
            <a:prstGeom prst="rect">
              <a:avLst/>
            </a:prstGeom>
          </p:spPr>
        </p:pic>
      </p:grpSp>
      <p:pic>
        <p:nvPicPr>
          <p:cNvPr id="8" name="図 7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D8AA3DD-75E2-E1FA-6135-3A47D86C15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448" y="6353847"/>
            <a:ext cx="618270" cy="852490"/>
          </a:xfrm>
          <a:prstGeom prst="rect">
            <a:avLst/>
          </a:prstGeom>
        </p:spPr>
      </p:pic>
      <p:pic>
        <p:nvPicPr>
          <p:cNvPr id="9" name="図 8" descr="時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5DCE18E-56B3-AED6-A922-B939580CB5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025" y="6416035"/>
            <a:ext cx="942158" cy="753726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D0679F-74C7-B316-8F90-ED0A9DF55A5F}"/>
              </a:ext>
            </a:extLst>
          </p:cNvPr>
          <p:cNvSpPr txBox="1"/>
          <p:nvPr/>
        </p:nvSpPr>
        <p:spPr>
          <a:xfrm>
            <a:off x="7687691" y="288526"/>
            <a:ext cx="15985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用紙設定</a:t>
            </a:r>
            <a:endParaRPr kumimoji="1" lang="en-US" altLang="ja-JP" dirty="0"/>
          </a:p>
          <a:p>
            <a:r>
              <a:rPr kumimoji="1" lang="en-US" altLang="ja-JP" dirty="0"/>
              <a:t>21</a:t>
            </a:r>
            <a:r>
              <a:rPr kumimoji="1" lang="ja-JP" altLang="en-US" dirty="0"/>
              <a:t>㎝</a:t>
            </a:r>
            <a:r>
              <a:rPr kumimoji="1" lang="en-US" altLang="ja-JP" dirty="0"/>
              <a:t>×21</a:t>
            </a:r>
            <a:r>
              <a:rPr kumimoji="1" lang="ja-JP" altLang="en-US" dirty="0"/>
              <a:t>㎝</a:t>
            </a:r>
            <a:endParaRPr kumimoji="1" lang="en-US" altLang="ja-JP" dirty="0"/>
          </a:p>
          <a:p>
            <a:r>
              <a:rPr kumimoji="1" lang="ja-JP" altLang="en-US" dirty="0"/>
              <a:t>（</a:t>
            </a:r>
            <a:r>
              <a:rPr kumimoji="1" lang="en-US" altLang="ja-JP" dirty="0"/>
              <a:t>A4</a:t>
            </a:r>
            <a:r>
              <a:rPr kumimoji="1" lang="ja-JP" altLang="en-US" dirty="0"/>
              <a:t>の短辺）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8143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FB39D3-9FEB-68F4-BB6C-437E5BE60CC2}"/>
              </a:ext>
            </a:extLst>
          </p:cNvPr>
          <p:cNvSpPr txBox="1"/>
          <p:nvPr/>
        </p:nvSpPr>
        <p:spPr>
          <a:xfrm>
            <a:off x="540629" y="406801"/>
            <a:ext cx="6478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0" b="1" dirty="0">
                <a:solidFill>
                  <a:srgbClr val="00B0F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さく乳できます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C426F27-8533-0C05-AE97-BAFB0000BE92}"/>
              </a:ext>
            </a:extLst>
          </p:cNvPr>
          <p:cNvGrpSpPr/>
          <p:nvPr/>
        </p:nvGrpSpPr>
        <p:grpSpPr>
          <a:xfrm>
            <a:off x="1778471" y="1826432"/>
            <a:ext cx="3906810" cy="3906810"/>
            <a:chOff x="6254238" y="2037219"/>
            <a:chExt cx="2751344" cy="2751344"/>
          </a:xfrm>
        </p:grpSpPr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915EEAFE-1889-1024-829F-13A9725E33A8}"/>
                </a:ext>
              </a:extLst>
            </p:cNvPr>
            <p:cNvSpPr/>
            <p:nvPr/>
          </p:nvSpPr>
          <p:spPr>
            <a:xfrm>
              <a:off x="6254238" y="2037219"/>
              <a:ext cx="2751344" cy="2751344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74"/>
            </a:p>
          </p:txBody>
        </p:sp>
        <p:pic>
          <p:nvPicPr>
            <p:cNvPr id="11" name="図 10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A64FD685-5772-C4DD-BF97-25952079E5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86637" y="2230923"/>
              <a:ext cx="1785996" cy="2363938"/>
            </a:xfrm>
            <a:prstGeom prst="rect">
              <a:avLst/>
            </a:prstGeom>
          </p:spPr>
        </p:pic>
      </p:grpSp>
      <p:pic>
        <p:nvPicPr>
          <p:cNvPr id="8" name="図 7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D8AA3DD-75E2-E1FA-6135-3A47D86C15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448" y="6353847"/>
            <a:ext cx="618270" cy="852490"/>
          </a:xfrm>
          <a:prstGeom prst="rect">
            <a:avLst/>
          </a:prstGeom>
        </p:spPr>
      </p:pic>
      <p:pic>
        <p:nvPicPr>
          <p:cNvPr id="9" name="図 8" descr="時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5DCE18E-56B3-AED6-A922-B939580CB5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025" y="6416035"/>
            <a:ext cx="942158" cy="753726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4E58FAC-43BB-45E3-3AB9-09CDABFFE739}"/>
              </a:ext>
            </a:extLst>
          </p:cNvPr>
          <p:cNvSpPr txBox="1"/>
          <p:nvPr/>
        </p:nvSpPr>
        <p:spPr>
          <a:xfrm>
            <a:off x="2015807" y="5996934"/>
            <a:ext cx="3432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rgbClr val="00B0F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授乳室は、さく乳のためにも</a:t>
            </a:r>
            <a:endParaRPr lang="en-US" altLang="ja-JP" sz="2000" b="1" dirty="0">
              <a:solidFill>
                <a:srgbClr val="00B0F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b="1" dirty="0">
                <a:solidFill>
                  <a:srgbClr val="00B0F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ご使用いただけます。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A856FDA-0E22-9863-9E96-EE62B681F874}"/>
              </a:ext>
            </a:extLst>
          </p:cNvPr>
          <p:cNvSpPr txBox="1"/>
          <p:nvPr/>
        </p:nvSpPr>
        <p:spPr>
          <a:xfrm>
            <a:off x="7687691" y="288526"/>
            <a:ext cx="15985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用紙設定</a:t>
            </a:r>
            <a:endParaRPr kumimoji="1" lang="en-US" altLang="ja-JP" dirty="0"/>
          </a:p>
          <a:p>
            <a:r>
              <a:rPr kumimoji="1" lang="en-US" altLang="ja-JP" dirty="0"/>
              <a:t>21</a:t>
            </a:r>
            <a:r>
              <a:rPr kumimoji="1" lang="ja-JP" altLang="en-US" dirty="0"/>
              <a:t>㎝</a:t>
            </a:r>
            <a:r>
              <a:rPr kumimoji="1" lang="en-US" altLang="ja-JP" dirty="0"/>
              <a:t>×21</a:t>
            </a:r>
            <a:r>
              <a:rPr kumimoji="1" lang="ja-JP" altLang="en-US" dirty="0"/>
              <a:t>㎝</a:t>
            </a:r>
            <a:endParaRPr kumimoji="1" lang="en-US" altLang="ja-JP" dirty="0"/>
          </a:p>
          <a:p>
            <a:r>
              <a:rPr kumimoji="1" lang="ja-JP" altLang="en-US" dirty="0"/>
              <a:t>（</a:t>
            </a:r>
            <a:r>
              <a:rPr kumimoji="1" lang="en-US" altLang="ja-JP" dirty="0"/>
              <a:t>A4</a:t>
            </a:r>
            <a:r>
              <a:rPr kumimoji="1" lang="ja-JP" altLang="en-US" dirty="0"/>
              <a:t>の短辺）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63935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FB39D3-9FEB-68F4-BB6C-437E5BE60CC2}"/>
              </a:ext>
            </a:extLst>
          </p:cNvPr>
          <p:cNvSpPr txBox="1"/>
          <p:nvPr/>
        </p:nvSpPr>
        <p:spPr>
          <a:xfrm>
            <a:off x="540629" y="406801"/>
            <a:ext cx="6478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さく乳できます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A2D651-032A-7C87-5F6D-CCBE92FCE474}"/>
              </a:ext>
            </a:extLst>
          </p:cNvPr>
          <p:cNvSpPr txBox="1"/>
          <p:nvPr/>
        </p:nvSpPr>
        <p:spPr>
          <a:xfrm>
            <a:off x="1961967" y="5996934"/>
            <a:ext cx="33640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授乳室は、さく乳のためにも</a:t>
            </a:r>
            <a:endParaRPr lang="en-US" altLang="ja-JP" sz="2000" b="1" dirty="0">
              <a:solidFill>
                <a:schemeClr val="accent3">
                  <a:lumMod val="60000"/>
                  <a:lumOff val="4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ご使用いただけます。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C426F27-8533-0C05-AE97-BAFB0000BE92}"/>
              </a:ext>
            </a:extLst>
          </p:cNvPr>
          <p:cNvGrpSpPr/>
          <p:nvPr/>
        </p:nvGrpSpPr>
        <p:grpSpPr>
          <a:xfrm>
            <a:off x="1778471" y="1826432"/>
            <a:ext cx="3906810" cy="3906810"/>
            <a:chOff x="6254238" y="2037219"/>
            <a:chExt cx="2751344" cy="2751344"/>
          </a:xfrm>
        </p:grpSpPr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915EEAFE-1889-1024-829F-13A9725E33A8}"/>
                </a:ext>
              </a:extLst>
            </p:cNvPr>
            <p:cNvSpPr/>
            <p:nvPr/>
          </p:nvSpPr>
          <p:spPr>
            <a:xfrm>
              <a:off x="6254238" y="2037219"/>
              <a:ext cx="2751344" cy="275134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74"/>
            </a:p>
          </p:txBody>
        </p:sp>
        <p:pic>
          <p:nvPicPr>
            <p:cNvPr id="11" name="図 10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A64FD685-5772-C4DD-BF97-25952079E5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86637" y="2230923"/>
              <a:ext cx="1785996" cy="2363938"/>
            </a:xfrm>
            <a:prstGeom prst="rect">
              <a:avLst/>
            </a:prstGeom>
          </p:spPr>
        </p:pic>
      </p:grpSp>
      <p:pic>
        <p:nvPicPr>
          <p:cNvPr id="8" name="図 7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D8AA3DD-75E2-E1FA-6135-3A47D86C15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448" y="6353847"/>
            <a:ext cx="618270" cy="852490"/>
          </a:xfrm>
          <a:prstGeom prst="rect">
            <a:avLst/>
          </a:prstGeom>
        </p:spPr>
      </p:pic>
      <p:pic>
        <p:nvPicPr>
          <p:cNvPr id="9" name="図 8" descr="時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5DCE18E-56B3-AED6-A922-B939580CB5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025" y="6416035"/>
            <a:ext cx="942158" cy="753726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43268C-5210-CC7C-46A5-3A209B37C5F2}"/>
              </a:ext>
            </a:extLst>
          </p:cNvPr>
          <p:cNvSpPr txBox="1"/>
          <p:nvPr/>
        </p:nvSpPr>
        <p:spPr>
          <a:xfrm>
            <a:off x="7687691" y="288526"/>
            <a:ext cx="15985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用紙設定</a:t>
            </a:r>
            <a:endParaRPr kumimoji="1" lang="en-US" altLang="ja-JP" dirty="0"/>
          </a:p>
          <a:p>
            <a:r>
              <a:rPr kumimoji="1" lang="en-US" altLang="ja-JP" dirty="0"/>
              <a:t>21</a:t>
            </a:r>
            <a:r>
              <a:rPr kumimoji="1" lang="ja-JP" altLang="en-US" dirty="0"/>
              <a:t>㎝</a:t>
            </a:r>
            <a:r>
              <a:rPr kumimoji="1" lang="en-US" altLang="ja-JP" dirty="0"/>
              <a:t>×21</a:t>
            </a:r>
            <a:r>
              <a:rPr kumimoji="1" lang="ja-JP" altLang="en-US" dirty="0"/>
              <a:t>㎝</a:t>
            </a:r>
            <a:endParaRPr kumimoji="1" lang="en-US" altLang="ja-JP" dirty="0"/>
          </a:p>
          <a:p>
            <a:r>
              <a:rPr kumimoji="1" lang="ja-JP" altLang="en-US" dirty="0"/>
              <a:t>（</a:t>
            </a:r>
            <a:r>
              <a:rPr kumimoji="1" lang="en-US" altLang="ja-JP" dirty="0"/>
              <a:t>A4</a:t>
            </a:r>
            <a:r>
              <a:rPr kumimoji="1" lang="ja-JP" altLang="en-US" dirty="0"/>
              <a:t>の短辺）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45368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CFB39D3-9FEB-68F4-BB6C-437E5BE60CC2}"/>
              </a:ext>
            </a:extLst>
          </p:cNvPr>
          <p:cNvSpPr txBox="1"/>
          <p:nvPr/>
        </p:nvSpPr>
        <p:spPr>
          <a:xfrm>
            <a:off x="540629" y="406801"/>
            <a:ext cx="6478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0" b="1" dirty="0">
                <a:solidFill>
                  <a:srgbClr val="EE8E5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さく乳できます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A2D651-032A-7C87-5F6D-CCBE92FCE474}"/>
              </a:ext>
            </a:extLst>
          </p:cNvPr>
          <p:cNvSpPr txBox="1"/>
          <p:nvPr/>
        </p:nvSpPr>
        <p:spPr>
          <a:xfrm>
            <a:off x="1908700" y="5996934"/>
            <a:ext cx="35035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授乳室は、さく乳のためにも</a:t>
            </a:r>
            <a:endParaRPr lang="en-US" altLang="ja-JP" sz="2000" b="1" dirty="0">
              <a:solidFill>
                <a:schemeClr val="accent2">
                  <a:lumMod val="60000"/>
                  <a:lumOff val="4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ご使用いただけます。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C426F27-8533-0C05-AE97-BAFB0000BE92}"/>
              </a:ext>
            </a:extLst>
          </p:cNvPr>
          <p:cNvGrpSpPr/>
          <p:nvPr/>
        </p:nvGrpSpPr>
        <p:grpSpPr>
          <a:xfrm>
            <a:off x="1778471" y="1826432"/>
            <a:ext cx="3906810" cy="3906810"/>
            <a:chOff x="6254238" y="2037219"/>
            <a:chExt cx="2751344" cy="2751344"/>
          </a:xfrm>
        </p:grpSpPr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915EEAFE-1889-1024-829F-13A9725E33A8}"/>
                </a:ext>
              </a:extLst>
            </p:cNvPr>
            <p:cNvSpPr/>
            <p:nvPr/>
          </p:nvSpPr>
          <p:spPr>
            <a:xfrm>
              <a:off x="6254238" y="2037219"/>
              <a:ext cx="2751344" cy="2751344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74"/>
            </a:p>
          </p:txBody>
        </p:sp>
        <p:pic>
          <p:nvPicPr>
            <p:cNvPr id="11" name="図 10" descr="アイコン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A64FD685-5772-C4DD-BF97-25952079E5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86637" y="2230923"/>
              <a:ext cx="1785996" cy="2363938"/>
            </a:xfrm>
            <a:prstGeom prst="rect">
              <a:avLst/>
            </a:prstGeom>
          </p:spPr>
        </p:pic>
      </p:grpSp>
      <p:pic>
        <p:nvPicPr>
          <p:cNvPr id="8" name="図 7" descr="ロゴ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D8AA3DD-75E2-E1FA-6135-3A47D86C15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448" y="6353847"/>
            <a:ext cx="618270" cy="852490"/>
          </a:xfrm>
          <a:prstGeom prst="rect">
            <a:avLst/>
          </a:prstGeom>
        </p:spPr>
      </p:pic>
      <p:pic>
        <p:nvPicPr>
          <p:cNvPr id="9" name="図 8" descr="時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5DCE18E-56B3-AED6-A922-B939580CB5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025" y="6416035"/>
            <a:ext cx="942158" cy="753726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732E57E-D9F0-8779-C67A-214695D7A216}"/>
              </a:ext>
            </a:extLst>
          </p:cNvPr>
          <p:cNvSpPr txBox="1"/>
          <p:nvPr/>
        </p:nvSpPr>
        <p:spPr>
          <a:xfrm>
            <a:off x="7687691" y="288526"/>
            <a:ext cx="15985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用紙設定</a:t>
            </a:r>
            <a:endParaRPr kumimoji="1" lang="en-US" altLang="ja-JP" dirty="0"/>
          </a:p>
          <a:p>
            <a:r>
              <a:rPr kumimoji="1" lang="en-US" altLang="ja-JP" dirty="0"/>
              <a:t>21</a:t>
            </a:r>
            <a:r>
              <a:rPr kumimoji="1" lang="ja-JP" altLang="en-US" dirty="0"/>
              <a:t>㎝</a:t>
            </a:r>
            <a:r>
              <a:rPr kumimoji="1" lang="en-US" altLang="ja-JP" dirty="0"/>
              <a:t>×21</a:t>
            </a:r>
            <a:r>
              <a:rPr kumimoji="1" lang="ja-JP" altLang="en-US" dirty="0"/>
              <a:t>㎝</a:t>
            </a:r>
            <a:endParaRPr kumimoji="1" lang="en-US" altLang="ja-JP" dirty="0"/>
          </a:p>
          <a:p>
            <a:r>
              <a:rPr kumimoji="1" lang="ja-JP" altLang="en-US" dirty="0"/>
              <a:t>（</a:t>
            </a:r>
            <a:r>
              <a:rPr kumimoji="1" lang="en-US" altLang="ja-JP" dirty="0"/>
              <a:t>A4</a:t>
            </a:r>
            <a:r>
              <a:rPr kumimoji="1" lang="ja-JP" altLang="en-US" dirty="0"/>
              <a:t>の短辺）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61274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597</TotalTime>
  <Words>135</Words>
  <Application>Microsoft Office PowerPoint</Application>
  <PresentationFormat>ユーザー設定</PresentationFormat>
  <Paragraphs>30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BIZ UDPゴシック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sagadesign 002</dc:creator>
  <cp:lastModifiedBy>権藤　克斉（こども家庭課）</cp:lastModifiedBy>
  <cp:revision>26</cp:revision>
  <dcterms:created xsi:type="dcterms:W3CDTF">2025-07-16T06:37:44Z</dcterms:created>
  <dcterms:modified xsi:type="dcterms:W3CDTF">2025-10-14T05:32:59Z</dcterms:modified>
</cp:coreProperties>
</file>