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76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481C8F-C183-4CFD-AFAF-3BD9F78C86CD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694BDA-4679-4847-A99D-0FC33678BF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1142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左寄せ（白）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id="{B2D0ADF6-C19F-4847-9291-E3F83CBBD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5018"/>
            <a:ext cx="10515600" cy="685581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105000"/>
              </a:lnSpc>
              <a:defRPr sz="2800" b="1" i="0">
                <a:solidFill>
                  <a:srgbClr val="1D272C"/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88FD4E19-363A-784B-A29B-BD5F6256A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171575"/>
            <a:ext cx="10515600" cy="5216524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 algn="l">
              <a:lnSpc>
                <a:spcPct val="114000"/>
              </a:lnSpc>
              <a:buNone/>
              <a:defRPr sz="2000">
                <a:solidFill>
                  <a:srgbClr val="1D272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35CEC95-EB81-D346-AAB6-4143DED3E786}"/>
              </a:ext>
            </a:extLst>
          </p:cNvPr>
          <p:cNvSpPr/>
          <p:nvPr userDrawn="1"/>
        </p:nvSpPr>
        <p:spPr>
          <a:xfrm>
            <a:off x="0" y="0"/>
            <a:ext cx="12193200" cy="216000"/>
          </a:xfrm>
          <a:prstGeom prst="rect">
            <a:avLst/>
          </a:prstGeom>
          <a:solidFill>
            <a:srgbClr val="8CBE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B6239B0B-1DEA-5440-AB80-A816B2FD913E}"/>
              </a:ext>
            </a:extLst>
          </p:cNvPr>
          <p:cNvSpPr/>
          <p:nvPr userDrawn="1"/>
        </p:nvSpPr>
        <p:spPr>
          <a:xfrm>
            <a:off x="0" y="6642000"/>
            <a:ext cx="12193200" cy="216000"/>
          </a:xfrm>
          <a:prstGeom prst="rect">
            <a:avLst/>
          </a:prstGeom>
          <a:solidFill>
            <a:srgbClr val="8CBE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D901238-DF2D-C64B-8853-41679A94C97F}"/>
              </a:ext>
            </a:extLst>
          </p:cNvPr>
          <p:cNvSpPr txBox="1"/>
          <p:nvPr userDrawn="1"/>
        </p:nvSpPr>
        <p:spPr>
          <a:xfrm>
            <a:off x="11631328" y="6080323"/>
            <a:ext cx="301365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fld id="{B14972DB-CB1A-894B-B671-59C2C44055AF}" type="slidenum">
              <a:rPr kumimoji="1" lang="ja-JP" altLang="en-US" sz="2000" smtClean="0">
                <a:solidFill>
                  <a:srgbClr val="666666"/>
                </a:solidFill>
              </a:rPr>
              <a:pPr algn="ctr"/>
              <a:t>‹#›</a:t>
            </a:fld>
            <a:endParaRPr kumimoji="1" lang="ja-JP" altLang="en-US" sz="2000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116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C0B91-3EE5-0E4E-A64D-51EF6A670A6D}" type="datetime1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8EACE-D01F-C648-81DA-8E08DC446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46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BDDE02-15AA-A7B5-03EA-D60DEC0E4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24" y="342800"/>
            <a:ext cx="10515600" cy="685581"/>
          </a:xfrm>
        </p:spPr>
        <p:txBody>
          <a:bodyPr/>
          <a:lstStyle/>
          <a:p>
            <a:r>
              <a:rPr kumimoji="1" lang="ja-JP" altLang="en-US" dirty="0"/>
              <a:t>スポーツチャレンジアプリ関連「構成図」</a:t>
            </a:r>
          </a:p>
        </p:txBody>
      </p:sp>
      <p:sp>
        <p:nvSpPr>
          <p:cNvPr id="4" name="フローチャート: 磁気ディスク 3">
            <a:extLst>
              <a:ext uri="{FF2B5EF4-FFF2-40B4-BE49-F238E27FC236}">
                <a16:creationId xmlns:a16="http://schemas.microsoft.com/office/drawing/2014/main" id="{99519D7B-AC32-8665-AD8C-3AA53FF539C5}"/>
              </a:ext>
            </a:extLst>
          </p:cNvPr>
          <p:cNvSpPr/>
          <p:nvPr/>
        </p:nvSpPr>
        <p:spPr>
          <a:xfrm>
            <a:off x="4488874" y="1267691"/>
            <a:ext cx="3048004" cy="3034146"/>
          </a:xfrm>
          <a:prstGeom prst="flowChartMagneticDisk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・測定日</a:t>
            </a:r>
            <a:endParaRPr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・市町名、学校名</a:t>
            </a:r>
            <a:endParaRPr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・種目</a:t>
            </a:r>
            <a:endParaRPr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・学年</a:t>
            </a:r>
            <a:endParaRPr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・組</a:t>
            </a:r>
            <a:endParaRPr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・感想</a:t>
            </a:r>
            <a:endParaRPr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・各種目の記録</a:t>
            </a:r>
            <a:endParaRPr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F4DF8E2-8FC3-85F0-00CD-A71CD830F4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03470" y="3248823"/>
            <a:ext cx="1029335" cy="914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41E8C58F-4662-192E-06C9-521DA9C64245}"/>
              </a:ext>
            </a:extLst>
          </p:cNvPr>
          <p:cNvCxnSpPr>
            <a:cxnSpLocks/>
          </p:cNvCxnSpPr>
          <p:nvPr/>
        </p:nvCxnSpPr>
        <p:spPr>
          <a:xfrm>
            <a:off x="6081040" y="4488873"/>
            <a:ext cx="0" cy="536984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  <a:tailEnd type="triangle"/>
          </a:ln>
          <a:effectLst/>
        </p:spPr>
      </p:cxn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3CC02B5-9A33-58A1-BEDE-1DD0A90D700F}"/>
              </a:ext>
            </a:extLst>
          </p:cNvPr>
          <p:cNvSpPr/>
          <p:nvPr/>
        </p:nvSpPr>
        <p:spPr>
          <a:xfrm>
            <a:off x="5342678" y="5153541"/>
            <a:ext cx="1506644" cy="684686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5F5F5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CSV</a:t>
            </a:r>
            <a:r>
              <a:rPr kumimoji="0" lang="ja-JP" altLang="en-US" sz="1400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出力、</a:t>
            </a:r>
            <a:r>
              <a:rPr kumimoji="0" lang="en-US" altLang="ja-JP" sz="1400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Excel</a:t>
            </a:r>
            <a:r>
              <a:rPr kumimoji="0" lang="ja-JP" altLang="en-US" sz="1400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変換</a:t>
            </a:r>
            <a:endParaRPr kumimoji="0" lang="en-US" altLang="ja-JP" sz="1400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93DC8849-1DD4-C73F-1EC7-9BF5990B22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8068" y="5520578"/>
            <a:ext cx="1036043" cy="1030940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3F7021F-B5DC-EAED-500B-8071F2A2AEF7}"/>
              </a:ext>
            </a:extLst>
          </p:cNvPr>
          <p:cNvSpPr txBox="1"/>
          <p:nvPr/>
        </p:nvSpPr>
        <p:spPr>
          <a:xfrm>
            <a:off x="7933479" y="5926025"/>
            <a:ext cx="1441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集計、順位付け</a:t>
            </a:r>
            <a:endParaRPr kumimoji="1" lang="en-US" altLang="ja-JP" sz="1400" dirty="0"/>
          </a:p>
          <a:p>
            <a:r>
              <a:rPr lang="en-US" altLang="ja-JP" sz="1400" dirty="0"/>
              <a:t>HP</a:t>
            </a:r>
            <a:r>
              <a:rPr lang="ja-JP" altLang="en-US" sz="1400" dirty="0"/>
              <a:t>公開</a:t>
            </a:r>
            <a:endParaRPr kumimoji="1" lang="ja-JP" altLang="en-US" sz="14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99D035D-0376-BA3E-0BB2-8C61D9AF2F71}"/>
              </a:ext>
            </a:extLst>
          </p:cNvPr>
          <p:cNvSpPr txBox="1"/>
          <p:nvPr/>
        </p:nvSpPr>
        <p:spPr>
          <a:xfrm>
            <a:off x="223546" y="2946649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/>
              <a:t>小学校教員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F0A1E45-2988-D7BC-EF1A-2C75B3BCF772}"/>
              </a:ext>
            </a:extLst>
          </p:cNvPr>
          <p:cNvSpPr/>
          <p:nvPr/>
        </p:nvSpPr>
        <p:spPr>
          <a:xfrm>
            <a:off x="1982929" y="3063241"/>
            <a:ext cx="1375402" cy="684686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5F5F5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記録入力</a:t>
            </a:r>
            <a:endParaRPr kumimoji="0" lang="en-US" altLang="ja-JP" sz="1400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フォーム</a:t>
            </a:r>
            <a:endParaRPr kumimoji="0" lang="en-US" altLang="ja-JP" sz="1400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15" name="Picture 2" descr="トヨクモ フォームブリッジ｜サブスクリプション管理ポータル">
            <a:extLst>
              <a:ext uri="{FF2B5EF4-FFF2-40B4-BE49-F238E27FC236}">
                <a16:creationId xmlns:a16="http://schemas.microsoft.com/office/drawing/2014/main" id="{73F0B637-BBB9-247F-6BEA-39F4B46BDD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932" y="2551498"/>
            <a:ext cx="1792406" cy="383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C9669F46-1658-85F3-0B05-4A2D780903D9}"/>
              </a:ext>
            </a:extLst>
          </p:cNvPr>
          <p:cNvCxnSpPr>
            <a:cxnSpLocks/>
          </p:cNvCxnSpPr>
          <p:nvPr/>
        </p:nvCxnSpPr>
        <p:spPr>
          <a:xfrm flipV="1">
            <a:off x="3506868" y="2610529"/>
            <a:ext cx="808946" cy="342343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  <a:tailEnd type="triangle"/>
          </a:ln>
          <a:effectLst/>
        </p:spPr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74235A6-A718-17B7-D65F-E57D5262957F}"/>
              </a:ext>
            </a:extLst>
          </p:cNvPr>
          <p:cNvSpPr txBox="1"/>
          <p:nvPr/>
        </p:nvSpPr>
        <p:spPr>
          <a:xfrm>
            <a:off x="3628411" y="2992816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/>
              <a:t>自動登録</a:t>
            </a:r>
          </a:p>
        </p:txBody>
      </p: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A5E416C8-195B-0BF3-05BC-120F0189AA82}"/>
              </a:ext>
            </a:extLst>
          </p:cNvPr>
          <p:cNvCxnSpPr>
            <a:cxnSpLocks/>
          </p:cNvCxnSpPr>
          <p:nvPr/>
        </p:nvCxnSpPr>
        <p:spPr>
          <a:xfrm flipV="1">
            <a:off x="1289727" y="3777627"/>
            <a:ext cx="567060" cy="411005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  <a:tailEnd type="triangle"/>
          </a:ln>
          <a:effectLst/>
        </p:spPr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13BA551-EB57-3548-05B2-530C28C3434D}"/>
              </a:ext>
            </a:extLst>
          </p:cNvPr>
          <p:cNvSpPr txBox="1"/>
          <p:nvPr/>
        </p:nvSpPr>
        <p:spPr>
          <a:xfrm>
            <a:off x="5301114" y="1594213"/>
            <a:ext cx="145424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b="1" dirty="0"/>
              <a:t>スポーツチャレンジ</a:t>
            </a:r>
            <a:endParaRPr kumimoji="1" lang="en-US" altLang="ja-JP" sz="1100" b="1" dirty="0"/>
          </a:p>
          <a:p>
            <a:r>
              <a:rPr lang="ja-JP" altLang="en-US" sz="1100" b="1" dirty="0"/>
              <a:t>アプリ</a:t>
            </a:r>
            <a:endParaRPr kumimoji="1" lang="ja-JP" altLang="en-US" sz="1100" b="1" dirty="0"/>
          </a:p>
        </p:txBody>
      </p:sp>
      <p:sp>
        <p:nvSpPr>
          <p:cNvPr id="23" name="フローチャート: 磁気ディスク 22">
            <a:extLst>
              <a:ext uri="{FF2B5EF4-FFF2-40B4-BE49-F238E27FC236}">
                <a16:creationId xmlns:a16="http://schemas.microsoft.com/office/drawing/2014/main" id="{003F6BC8-D61C-7FD7-8836-E43A7A8D7080}"/>
              </a:ext>
            </a:extLst>
          </p:cNvPr>
          <p:cNvSpPr/>
          <p:nvPr/>
        </p:nvSpPr>
        <p:spPr>
          <a:xfrm>
            <a:off x="9665853" y="1378671"/>
            <a:ext cx="1596751" cy="1647800"/>
          </a:xfrm>
          <a:prstGeom prst="flowChartMagneticDisk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</a:t>
            </a:r>
            <a:r>
              <a:rPr lang="en-US" altLang="ja-JP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No</a:t>
            </a:r>
          </a:p>
          <a:p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・市町名</a:t>
            </a:r>
            <a:endParaRPr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・小学校名</a:t>
            </a:r>
            <a:endParaRPr lang="en-US" altLang="ja-JP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24" name="図 23">
            <a:extLst>
              <a:ext uri="{FF2B5EF4-FFF2-40B4-BE49-F238E27FC236}">
                <a16:creationId xmlns:a16="http://schemas.microsoft.com/office/drawing/2014/main" id="{9E8CF3AE-82A6-3CD2-6375-66B125FB8DC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4028" y="1246785"/>
            <a:ext cx="962120" cy="677109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C049EC2E-930F-345D-C2D6-A907B03336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9268" y="1113775"/>
            <a:ext cx="962120" cy="677109"/>
          </a:xfrm>
          <a:prstGeom prst="rect">
            <a:avLst/>
          </a:prstGeom>
        </p:spPr>
      </p:pic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6EF03C2-82DB-AE73-BE44-D00D9614E505}"/>
              </a:ext>
            </a:extLst>
          </p:cNvPr>
          <p:cNvSpPr txBox="1"/>
          <p:nvPr/>
        </p:nvSpPr>
        <p:spPr>
          <a:xfrm>
            <a:off x="9933051" y="1471554"/>
            <a:ext cx="117211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b="1" dirty="0"/>
              <a:t>県内小学校一覧</a:t>
            </a:r>
            <a:endParaRPr kumimoji="1" lang="en-US" altLang="ja-JP" sz="1100" b="1" dirty="0"/>
          </a:p>
          <a:p>
            <a:r>
              <a:rPr lang="ja-JP" altLang="en-US" sz="1100" b="1" dirty="0"/>
              <a:t>アプリ</a:t>
            </a:r>
            <a:endParaRPr kumimoji="1" lang="ja-JP" altLang="en-US" sz="1100" b="1" dirty="0"/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7B95E02D-E55A-1668-B230-BC32BBF631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9395" y="3806213"/>
            <a:ext cx="955679" cy="950972"/>
          </a:xfrm>
          <a:prstGeom prst="rect">
            <a:avLst/>
          </a:prstGeom>
        </p:spPr>
      </p:pic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D9CCE05E-26D0-50C1-C415-E8BDB693167A}"/>
              </a:ext>
            </a:extLst>
          </p:cNvPr>
          <p:cNvCxnSpPr>
            <a:cxnSpLocks/>
          </p:cNvCxnSpPr>
          <p:nvPr/>
        </p:nvCxnSpPr>
        <p:spPr>
          <a:xfrm flipV="1">
            <a:off x="10358306" y="3189888"/>
            <a:ext cx="0" cy="577348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solid"/>
            <a:miter lim="800000"/>
            <a:tailEnd type="triangle"/>
          </a:ln>
          <a:effectLst/>
        </p:spPr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C994016-DBCF-8EFF-DF90-1D735F50BF5F}"/>
              </a:ext>
            </a:extLst>
          </p:cNvPr>
          <p:cNvSpPr txBox="1"/>
          <p:nvPr/>
        </p:nvSpPr>
        <p:spPr>
          <a:xfrm>
            <a:off x="10495007" y="3267992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データ取込み</a:t>
            </a:r>
            <a:endParaRPr lang="en-US" altLang="ja-JP" sz="1400" dirty="0"/>
          </a:p>
          <a:p>
            <a:r>
              <a:rPr kumimoji="1" lang="ja-JP" altLang="en-US" sz="1400" dirty="0"/>
              <a:t>により作成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7B09AAE7-5E85-2565-469B-6D77DB141CFC}"/>
              </a:ext>
            </a:extLst>
          </p:cNvPr>
          <p:cNvSpPr/>
          <p:nvPr/>
        </p:nvSpPr>
        <p:spPr>
          <a:xfrm>
            <a:off x="4634345" y="3688773"/>
            <a:ext cx="1350819" cy="231797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E936EDE1-1BA5-E5E5-A53C-19DE450E9AFC}"/>
              </a:ext>
            </a:extLst>
          </p:cNvPr>
          <p:cNvCxnSpPr>
            <a:cxnSpLocks/>
          </p:cNvCxnSpPr>
          <p:nvPr/>
        </p:nvCxnSpPr>
        <p:spPr>
          <a:xfrm>
            <a:off x="6216924" y="2674249"/>
            <a:ext cx="3269976" cy="0"/>
          </a:xfrm>
          <a:prstGeom prst="straightConnector1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  <a:tailEnd type="triangle"/>
          </a:ln>
          <a:effectLst/>
        </p:spPr>
      </p:cxn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AB34CEAC-AD52-8BDD-9842-846B2F428FE8}"/>
              </a:ext>
            </a:extLst>
          </p:cNvPr>
          <p:cNvSpPr/>
          <p:nvPr/>
        </p:nvSpPr>
        <p:spPr>
          <a:xfrm>
            <a:off x="4636927" y="2615445"/>
            <a:ext cx="1436280" cy="231793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4FB5A309-0123-864A-290B-CCC7D9C29A60}"/>
              </a:ext>
            </a:extLst>
          </p:cNvPr>
          <p:cNvSpPr txBox="1"/>
          <p:nvPr/>
        </p:nvSpPr>
        <p:spPr>
          <a:xfrm>
            <a:off x="8007791" y="2801631"/>
            <a:ext cx="122020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100" dirty="0">
                <a:solidFill>
                  <a:srgbClr val="FF0000"/>
                </a:solidFill>
              </a:rPr>
              <a:t>  ルックアップ</a:t>
            </a:r>
            <a:endParaRPr lang="en-US" altLang="ja-JP" sz="1100" dirty="0">
              <a:solidFill>
                <a:srgbClr val="FF0000"/>
              </a:solidFill>
            </a:endParaRPr>
          </a:p>
          <a:p>
            <a:r>
              <a:rPr lang="ja-JP" altLang="en-US" sz="1100" dirty="0">
                <a:solidFill>
                  <a:srgbClr val="FF0000"/>
                </a:solidFill>
              </a:rPr>
              <a:t>（外部公開</a:t>
            </a:r>
            <a:r>
              <a:rPr lang="en-US" altLang="ja-JP" sz="1100" dirty="0">
                <a:solidFill>
                  <a:srgbClr val="FF0000"/>
                </a:solidFill>
              </a:rPr>
              <a:t>API</a:t>
            </a:r>
            <a:r>
              <a:rPr lang="ja-JP" altLang="en-US" sz="1100" dirty="0">
                <a:solidFill>
                  <a:srgbClr val="FF0000"/>
                </a:solidFill>
              </a:rPr>
              <a:t>）</a:t>
            </a:r>
            <a:endParaRPr kumimoji="1" lang="en-US" altLang="ja-JP" sz="1100" dirty="0">
              <a:solidFill>
                <a:srgbClr val="FF0000"/>
              </a:solidFill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D6DA033F-642F-EDA6-C0BB-3399BC6856B5}"/>
              </a:ext>
            </a:extLst>
          </p:cNvPr>
          <p:cNvSpPr txBox="1"/>
          <p:nvPr/>
        </p:nvSpPr>
        <p:spPr>
          <a:xfrm>
            <a:off x="6086914" y="3584413"/>
            <a:ext cx="10310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 err="1">
                <a:solidFill>
                  <a:srgbClr val="FF0000"/>
                </a:solidFill>
              </a:rPr>
              <a:t>FormBridge</a:t>
            </a:r>
            <a:endParaRPr kumimoji="1" lang="en-US" altLang="ja-JP" sz="1100" dirty="0">
              <a:solidFill>
                <a:srgbClr val="FF0000"/>
              </a:solidFill>
            </a:endParaRPr>
          </a:p>
          <a:p>
            <a:r>
              <a:rPr lang="ja-JP" altLang="en-US" sz="1100" dirty="0">
                <a:solidFill>
                  <a:srgbClr val="FF0000"/>
                </a:solidFill>
              </a:rPr>
              <a:t>条件分岐設定</a:t>
            </a:r>
            <a:endParaRPr kumimoji="1" lang="ja-JP" altLang="en-US" sz="1100" dirty="0">
              <a:solidFill>
                <a:srgbClr val="FF0000"/>
              </a:solidFill>
            </a:endParaRPr>
          </a:p>
        </p:txBody>
      </p:sp>
      <p:pic>
        <p:nvPicPr>
          <p:cNvPr id="37" name="Picture 4" descr="トヨクモ kViewer｜サブスクリプション管理ポータル">
            <a:extLst>
              <a:ext uri="{FF2B5EF4-FFF2-40B4-BE49-F238E27FC236}">
                <a16:creationId xmlns:a16="http://schemas.microsoft.com/office/drawing/2014/main" id="{DD9D0BA4-2AEC-A607-CAF4-0C4B897FC4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6958" y="2164541"/>
            <a:ext cx="1432715" cy="369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03515C5E-6B7F-4DC2-FAFB-B58849D06B18}"/>
              </a:ext>
            </a:extLst>
          </p:cNvPr>
          <p:cNvSpPr txBox="1"/>
          <p:nvPr/>
        </p:nvSpPr>
        <p:spPr>
          <a:xfrm>
            <a:off x="10696125" y="4188632"/>
            <a:ext cx="1441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県内小学校一覧</a:t>
            </a:r>
            <a:endParaRPr kumimoji="1" lang="ja-JP" altLang="en-US" sz="1400" dirty="0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139BEF53-D627-9D47-DD2F-403BA68959A9}"/>
              </a:ext>
            </a:extLst>
          </p:cNvPr>
          <p:cNvSpPr txBox="1"/>
          <p:nvPr/>
        </p:nvSpPr>
        <p:spPr>
          <a:xfrm>
            <a:off x="9695253" y="6274251"/>
            <a:ext cx="1082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/>
              <a:t>保健体育課</a:t>
            </a:r>
            <a:endParaRPr kumimoji="1" lang="ja-JP" altLang="en-US" sz="1400" b="1" dirty="0"/>
          </a:p>
        </p:txBody>
      </p:sp>
      <p:pic>
        <p:nvPicPr>
          <p:cNvPr id="42" name="図 41">
            <a:extLst>
              <a:ext uri="{FF2B5EF4-FFF2-40B4-BE49-F238E27FC236}">
                <a16:creationId xmlns:a16="http://schemas.microsoft.com/office/drawing/2014/main" id="{4970142F-3008-1CDE-42F4-8ECE6FB3C9A7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5253" y="5284302"/>
            <a:ext cx="1002977" cy="922092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69167B45-57A7-2154-7B5D-CBF7208E2F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137" y="4496409"/>
            <a:ext cx="969999" cy="847288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934D7F9-8739-637C-86C5-05B2105D384F}"/>
              </a:ext>
            </a:extLst>
          </p:cNvPr>
          <p:cNvSpPr txBox="1"/>
          <p:nvPr/>
        </p:nvSpPr>
        <p:spPr>
          <a:xfrm>
            <a:off x="443905" y="4310008"/>
            <a:ext cx="5484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/>
              <a:t>児童</a:t>
            </a:r>
            <a:endParaRPr kumimoji="1" lang="ja-JP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759145489"/>
      </p:ext>
    </p:extLst>
  </p:cSld>
  <p:clrMapOvr>
    <a:masterClrMapping/>
  </p:clrMapOvr>
</p:sld>
</file>

<file path=ppt/theme/theme1.xml><?xml version="1.0" encoding="utf-8"?>
<a:theme xmlns:a="http://schemas.openxmlformats.org/drawingml/2006/main" name="ガブキンテーマ（キュート）">
  <a:themeElements>
    <a:clrScheme name="ガブキン（シンプル）">
      <a:dk1>
        <a:srgbClr val="1D272C"/>
      </a:dk1>
      <a:lt1>
        <a:srgbClr val="FFFFFF"/>
      </a:lt1>
      <a:dk2>
        <a:srgbClr val="161C1F"/>
      </a:dk2>
      <a:lt2>
        <a:srgbClr val="F5FAFF"/>
      </a:lt2>
      <a:accent1>
        <a:srgbClr val="2393BA"/>
      </a:accent1>
      <a:accent2>
        <a:srgbClr val="38C1B6"/>
      </a:accent2>
      <a:accent3>
        <a:srgbClr val="4362AE"/>
      </a:accent3>
      <a:accent4>
        <a:srgbClr val="7A91B3"/>
      </a:accent4>
      <a:accent5>
        <a:srgbClr val="76AADF"/>
      </a:accent5>
      <a:accent6>
        <a:srgbClr val="268DC6"/>
      </a:accent6>
      <a:hlink>
        <a:srgbClr val="00A0A0"/>
      </a:hlink>
      <a:folHlink>
        <a:srgbClr val="999999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89</Words>
  <Application>Microsoft Office PowerPoint</Application>
  <PresentationFormat>ワイド画面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Meiryo</vt:lpstr>
      <vt:lpstr>游ゴシック</vt:lpstr>
      <vt:lpstr>Arial</vt:lpstr>
      <vt:lpstr>Calibri</vt:lpstr>
      <vt:lpstr>ガブキンテーマ（キュート）</vt:lpstr>
      <vt:lpstr>スポーツチャレンジアプリ関連「構成図」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アプリ構成図の作成</dc:title>
  <dc:creator>Hikaru Fukui (福井 ひかる)</dc:creator>
  <cp:lastModifiedBy>五反田　龍之介（行政デジタル推進課）</cp:lastModifiedBy>
  <cp:revision>22</cp:revision>
  <dcterms:created xsi:type="dcterms:W3CDTF">2022-07-28T05:05:03Z</dcterms:created>
  <dcterms:modified xsi:type="dcterms:W3CDTF">2024-09-30T01:05:08Z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佐賀県暗号化プロパティ">
    <vt:lpwstr>2019-09-12T08:35:35Z</vt:lpwstr>
  </property>
</Properties>
</file>