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735763" cy="986948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446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01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7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381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0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68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23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71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90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01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51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038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B9A1E-2DB5-624A-B1CF-CCFBE4553FBA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73E13-21D8-8947-B3BB-C4B7454704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75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53018" y="90725"/>
            <a:ext cx="3365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３の１ベースボールチームカード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79544" y="90725"/>
            <a:ext cx="3449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チーム名（　　　　　　　　　　　　　　）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5432" y="460057"/>
            <a:ext cx="3142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１</a:t>
            </a:r>
            <a:r>
              <a:rPr kumimoji="1" lang="en-US" altLang="ja-JP" dirty="0"/>
              <a:t>.</a:t>
            </a:r>
            <a:r>
              <a:rPr kumimoji="1" lang="ja-JP" altLang="en-US" dirty="0"/>
              <a:t>チームのみんなできめたこと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275432" y="829389"/>
            <a:ext cx="9226983" cy="45898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3018" y="3319554"/>
            <a:ext cx="2325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２．打順を決めましょう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976972"/>
              </p:ext>
            </p:extLst>
          </p:nvPr>
        </p:nvGraphicFramePr>
        <p:xfrm>
          <a:off x="478455" y="3699913"/>
          <a:ext cx="5215763" cy="29514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7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9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691">
                  <a:extLst>
                    <a:ext uri="{9D8B030D-6E8A-4147-A177-3AD203B41FA5}">
                      <a16:colId xmlns:a16="http://schemas.microsoft.com/office/drawing/2014/main" val="1689994933"/>
                    </a:ext>
                  </a:extLst>
                </a:gridCol>
                <a:gridCol w="886691">
                  <a:extLst>
                    <a:ext uri="{9D8B030D-6E8A-4147-A177-3AD203B41FA5}">
                      <a16:colId xmlns:a16="http://schemas.microsoft.com/office/drawing/2014/main" val="2698577037"/>
                    </a:ext>
                  </a:extLst>
                </a:gridCol>
                <a:gridCol w="969818">
                  <a:extLst>
                    <a:ext uri="{9D8B030D-6E8A-4147-A177-3AD203B41FA5}">
                      <a16:colId xmlns:a16="http://schemas.microsoft.com/office/drawing/2014/main" val="798566160"/>
                    </a:ext>
                  </a:extLst>
                </a:gridCol>
              </a:tblGrid>
              <a:tr h="320040">
                <a:tc rowSpan="2"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名前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とく点（正の字でかぞえよう）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603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１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２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３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４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796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５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６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円/楕円 10"/>
          <p:cNvSpPr/>
          <p:nvPr/>
        </p:nvSpPr>
        <p:spPr>
          <a:xfrm>
            <a:off x="3617969" y="2698039"/>
            <a:ext cx="650875" cy="4976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1667711" y="1502309"/>
            <a:ext cx="650875" cy="4976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5660133" y="1502309"/>
            <a:ext cx="650875" cy="49761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6" name="直線コネクタ 15"/>
          <p:cNvCxnSpPr>
            <a:endCxn id="14" idx="4"/>
          </p:cNvCxnSpPr>
          <p:nvPr/>
        </p:nvCxnSpPr>
        <p:spPr>
          <a:xfrm flipV="1">
            <a:off x="4250489" y="1999922"/>
            <a:ext cx="1735082" cy="9469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 flipV="1">
            <a:off x="2095764" y="1999922"/>
            <a:ext cx="1522205" cy="8962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6061915" y="3590728"/>
            <a:ext cx="3198036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３．けっか</a:t>
            </a:r>
            <a:endParaRPr kumimoji="1" lang="en-US" altLang="ja-JP" dirty="0"/>
          </a:p>
          <a:p>
            <a:r>
              <a:rPr lang="ja-JP" altLang="en-US" dirty="0"/>
              <a:t>（　　　）　対（　　　）で</a:t>
            </a:r>
            <a:endParaRPr lang="en-US" altLang="ja-JP" dirty="0"/>
          </a:p>
          <a:p>
            <a:r>
              <a:rPr lang="ja-JP" altLang="en-US" dirty="0"/>
              <a:t>　勝ち・負け・引き分け</a:t>
            </a:r>
            <a:endParaRPr kumimoji="1" lang="en-US" altLang="ja-JP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061915" y="4548909"/>
            <a:ext cx="2398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４．チームのふりかえり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6137564" y="4910497"/>
            <a:ext cx="3650231" cy="147342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275432" y="1428750"/>
            <a:ext cx="9344818" cy="189080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183715" y="2826320"/>
            <a:ext cx="4512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今日の相手のチーム</a:t>
            </a:r>
            <a:r>
              <a:rPr kumimoji="1" lang="en-US" altLang="ja-JP" dirty="0"/>
              <a:t>(</a:t>
            </a:r>
            <a:r>
              <a:rPr kumimoji="1" lang="ja-JP" altLang="en-US" dirty="0"/>
              <a:t>　　　　　　　　　　　　　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280345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66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孝</dc:creator>
  <cp:lastModifiedBy>吉田　宗平（保健体育課）</cp:lastModifiedBy>
  <cp:revision>7</cp:revision>
  <cp:lastPrinted>2017-11-19T22:41:14Z</cp:lastPrinted>
  <dcterms:created xsi:type="dcterms:W3CDTF">2017-11-19T07:36:55Z</dcterms:created>
  <dcterms:modified xsi:type="dcterms:W3CDTF">2021-04-05T10:51:15Z</dcterms:modified>
</cp:coreProperties>
</file>