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56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2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56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5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12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27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36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5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6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61B96E9-B45A-EB43-9EE7-F826C4E65449}"/>
              </a:ext>
            </a:extLst>
          </p:cNvPr>
          <p:cNvGrpSpPr/>
          <p:nvPr/>
        </p:nvGrpSpPr>
        <p:grpSpPr>
          <a:xfrm>
            <a:off x="173098" y="142528"/>
            <a:ext cx="2721934" cy="2987356"/>
            <a:chOff x="173098" y="197392"/>
            <a:chExt cx="2721934" cy="298735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1C0CE40B-2AE5-1041-84E7-ED0FF293038E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16B30D6A-4B45-3D4C-A2CE-B9C88089AD3B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D7D5CE70-C591-C049-83DF-6D5A9656B8C4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FD506AA7-3197-9849-B37F-B241A1F842B4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8EF0B974-0B37-0049-A010-F8C3D98C4D7B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25DE6CDF-F7BE-5846-9DF0-7D0CAB422D05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67CFBBD-D932-024A-A0DE-1F534EB0AD0E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B4F3F67-1ED9-E94D-9FC0-66E477936875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D7A6A8E-7B81-7240-B6C5-2B2BD3AF3709}"/>
              </a:ext>
            </a:extLst>
          </p:cNvPr>
          <p:cNvGrpSpPr/>
          <p:nvPr/>
        </p:nvGrpSpPr>
        <p:grpSpPr>
          <a:xfrm>
            <a:off x="3434458" y="142528"/>
            <a:ext cx="2721934" cy="2987356"/>
            <a:chOff x="173098" y="197392"/>
            <a:chExt cx="2721934" cy="298735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7A9C2C70-8030-004F-AC8E-69A51B2F72E0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847E9C88-92B6-2844-A125-B1B9E5F3C8F6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029EE430-1190-EF46-9FE1-72518B9F3335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8C80113F-F956-AA45-9AEF-31A17F520B39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18DF4E75-3698-5C44-87F4-90323636AB2C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8C02FD10-93EA-D64E-A18E-08014C9A7091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512B7A0-26A2-994A-A0B9-47B49A4A138C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72208D4-3F81-274A-9308-2BEE82A7D6F9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8D0FEEB-E225-D24E-AD3E-D25620141401}"/>
              </a:ext>
            </a:extLst>
          </p:cNvPr>
          <p:cNvSpPr txBox="1"/>
          <p:nvPr/>
        </p:nvSpPr>
        <p:spPr>
          <a:xfrm>
            <a:off x="140443" y="122415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2DA6EE-B606-C049-A2F9-0194F8EC4F30}"/>
              </a:ext>
            </a:extLst>
          </p:cNvPr>
          <p:cNvSpPr txBox="1"/>
          <p:nvPr/>
        </p:nvSpPr>
        <p:spPr>
          <a:xfrm>
            <a:off x="3415400" y="123066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EBF3016-7F12-2442-9138-255FF9ACCD44}"/>
              </a:ext>
            </a:extLst>
          </p:cNvPr>
          <p:cNvGrpSpPr/>
          <p:nvPr/>
        </p:nvGrpSpPr>
        <p:grpSpPr>
          <a:xfrm>
            <a:off x="6667021" y="144411"/>
            <a:ext cx="2750731" cy="2987356"/>
            <a:chOff x="6667021" y="144411"/>
            <a:chExt cx="2750731" cy="2987356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C0D989F-F9B1-7546-B9D0-EDD6A3B56CDE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2E261B36-7323-8C44-8785-E1CEB54146C3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E6FC7FBB-E734-474F-90F3-E38D7FF5FDBE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6B46A640-F867-3C48-A968-E3582C99E3B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37EB965F-4614-8A4D-A149-62621E946331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F3046E98-9A46-9948-B0EA-A95D37F9E4AB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3A38D026-360B-DA4E-B4C4-8FD2D81B3DFB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B58C240-BD4B-0F48-B201-0D15C328B904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F966C5AB-E07B-4047-9183-235F5A11C1B3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78ED96CE-730F-EB40-9798-C8EEF0C435A4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E83A92-DC6A-E449-B191-CF24407EE77E}"/>
              </a:ext>
            </a:extLst>
          </p:cNvPr>
          <p:cNvGrpSpPr/>
          <p:nvPr/>
        </p:nvGrpSpPr>
        <p:grpSpPr>
          <a:xfrm>
            <a:off x="158696" y="3622217"/>
            <a:ext cx="2750731" cy="2987356"/>
            <a:chOff x="6667021" y="144411"/>
            <a:chExt cx="2750731" cy="2987356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BA2FFEA9-C3CD-FE46-8AD5-657B70F192CD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DF9994C0-220A-5E48-8C5C-1A22FB04657E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45" name="正方形/長方形 44">
                  <a:extLst>
                    <a:ext uri="{FF2B5EF4-FFF2-40B4-BE49-F238E27FC236}">
                      <a16:creationId xmlns:a16="http://schemas.microsoft.com/office/drawing/2014/main" id="{D6E2A493-576C-5541-A882-F5083FBEDBAC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80BDD4EF-56F2-9849-AEB3-3012A378D58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231F4C2F-4ED5-1C4A-9CAA-FF3E95C324CF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CAF8A185-7BC1-5645-8597-4B31E05E7913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0E86368-8379-CE44-AEE4-200DCFBE9694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7BA1C0D-115D-344A-AB95-793A86EBD5BC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91D9C900-646D-5C41-BE07-29E1801D4ED6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B5D516C-7BBE-0E44-A780-31CF514969F0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23D55CD1-D336-6A44-8D48-5D560868D3B5}"/>
              </a:ext>
            </a:extLst>
          </p:cNvPr>
          <p:cNvGrpSpPr/>
          <p:nvPr/>
        </p:nvGrpSpPr>
        <p:grpSpPr>
          <a:xfrm>
            <a:off x="3420056" y="3631015"/>
            <a:ext cx="2750731" cy="2987356"/>
            <a:chOff x="6667021" y="144411"/>
            <a:chExt cx="2750731" cy="2987356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6B283DB1-9AA6-8442-B677-298BF80DDE6B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461ACB6E-A3F5-0B44-A3BC-766B34ECC02F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84C53D06-A759-0F42-BBAB-BC565853CEE0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46F8E4BE-ECE5-9641-87DD-DDE180D5C41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21CABD31-FDE6-D744-B659-BB1214E32072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67E1CF7B-75DC-5148-B57C-32A1AACD7FE8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D60EFEDF-EA1B-C44D-BFBE-28E7C49E1ADA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D60A26-D83C-2D4E-8564-8D6A98867C26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A8E2BF59-038F-0F41-8B04-46934D4CF941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1C5B9C77-E8BF-9E46-8EEC-24018A8D4495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2AA3FBE1-0380-4C4C-AF8D-1480AC0B2BF3}"/>
              </a:ext>
            </a:extLst>
          </p:cNvPr>
          <p:cNvGrpSpPr/>
          <p:nvPr/>
        </p:nvGrpSpPr>
        <p:grpSpPr>
          <a:xfrm>
            <a:off x="6667021" y="3624100"/>
            <a:ext cx="2750731" cy="2987356"/>
            <a:chOff x="6667021" y="144411"/>
            <a:chExt cx="2750731" cy="2987356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951C10C7-C48C-7944-A85F-4D082EC590D4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091E1EF4-821D-1C4A-AF67-8CDDE396B798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165FCDC3-6621-D245-990B-96665EEE42C1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018AC8E1-CFB1-464C-9FD7-689910F83D7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EE83EFD9-7E35-1849-8C51-770139AB933B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7E2921B0-B600-834D-9833-6B5DE9567160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B132C43A-B7B6-E841-BA9C-355C395BEA17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E31BBE7-513A-BB4E-9A73-CE7A4C8AB43E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6BF042A7-9623-D94E-91B4-4DCAEC2D46AE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8B93CAD4-2F54-324C-BFC0-6B7DE75C060B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sp>
        <p:nvSpPr>
          <p:cNvPr id="72" name="右矢印 71">
            <a:extLst>
              <a:ext uri="{FF2B5EF4-FFF2-40B4-BE49-F238E27FC236}">
                <a16:creationId xmlns:a16="http://schemas.microsoft.com/office/drawing/2014/main" id="{5823AFF3-A135-2A4E-A31B-293AE5AC1A44}"/>
              </a:ext>
            </a:extLst>
          </p:cNvPr>
          <p:cNvSpPr/>
          <p:nvPr/>
        </p:nvSpPr>
        <p:spPr>
          <a:xfrm>
            <a:off x="2928195" y="173865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右矢印 72">
            <a:extLst>
              <a:ext uri="{FF2B5EF4-FFF2-40B4-BE49-F238E27FC236}">
                <a16:creationId xmlns:a16="http://schemas.microsoft.com/office/drawing/2014/main" id="{DE826D74-0242-654E-BF7E-6128C4D5EDBD}"/>
              </a:ext>
            </a:extLst>
          </p:cNvPr>
          <p:cNvSpPr/>
          <p:nvPr/>
        </p:nvSpPr>
        <p:spPr>
          <a:xfrm>
            <a:off x="6188136" y="1783827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右矢印 73">
            <a:extLst>
              <a:ext uri="{FF2B5EF4-FFF2-40B4-BE49-F238E27FC236}">
                <a16:creationId xmlns:a16="http://schemas.microsoft.com/office/drawing/2014/main" id="{8A6EC815-03BE-8E4A-852A-DAB576EAF7EF}"/>
              </a:ext>
            </a:extLst>
          </p:cNvPr>
          <p:cNvSpPr/>
          <p:nvPr/>
        </p:nvSpPr>
        <p:spPr>
          <a:xfrm rot="5400000">
            <a:off x="7804455" y="3005725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>
            <a:extLst>
              <a:ext uri="{FF2B5EF4-FFF2-40B4-BE49-F238E27FC236}">
                <a16:creationId xmlns:a16="http://schemas.microsoft.com/office/drawing/2014/main" id="{EC3D07E7-97AE-3045-B6CC-7FBCEA4C0CB1}"/>
              </a:ext>
            </a:extLst>
          </p:cNvPr>
          <p:cNvSpPr/>
          <p:nvPr/>
        </p:nvSpPr>
        <p:spPr>
          <a:xfrm rot="10800000">
            <a:off x="6152792" y="497107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右矢印 75">
            <a:extLst>
              <a:ext uri="{FF2B5EF4-FFF2-40B4-BE49-F238E27FC236}">
                <a16:creationId xmlns:a16="http://schemas.microsoft.com/office/drawing/2014/main" id="{B795B245-A9D1-274E-8DBD-0AA722C58187}"/>
              </a:ext>
            </a:extLst>
          </p:cNvPr>
          <p:cNvSpPr/>
          <p:nvPr/>
        </p:nvSpPr>
        <p:spPr>
          <a:xfrm rot="10800000">
            <a:off x="2915537" y="4979876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715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30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2</cp:revision>
  <dcterms:created xsi:type="dcterms:W3CDTF">2020-09-07T02:51:37Z</dcterms:created>
  <dcterms:modified xsi:type="dcterms:W3CDTF">2021-04-05T10:54:59Z</dcterms:modified>
</cp:coreProperties>
</file>