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sldIdLst>
    <p:sldId id="256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94643"/>
  </p:normalViewPr>
  <p:slideViewPr>
    <p:cSldViewPr snapToGrid="0" snapToObjects="1">
      <p:cViewPr varScale="1">
        <p:scale>
          <a:sx n="108" d="100"/>
          <a:sy n="108" d="100"/>
        </p:scale>
        <p:origin x="144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11232-7581-F642-A22A-3265071AEBDC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42CC9-7D28-BA4A-92F5-C15D700BFA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75681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11232-7581-F642-A22A-3265071AEBDC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42CC9-7D28-BA4A-92F5-C15D700BFA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98094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11232-7581-F642-A22A-3265071AEBDC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42CC9-7D28-BA4A-92F5-C15D700BFA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8927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11232-7581-F642-A22A-3265071AEBDC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42CC9-7D28-BA4A-92F5-C15D700BFA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2564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11232-7581-F642-A22A-3265071AEBDC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42CC9-7D28-BA4A-92F5-C15D700BFA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127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11232-7581-F642-A22A-3265071AEBDC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42CC9-7D28-BA4A-92F5-C15D700BFA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36624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11232-7581-F642-A22A-3265071AEBDC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42CC9-7D28-BA4A-92F5-C15D700BFA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65541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11232-7581-F642-A22A-3265071AEBDC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42CC9-7D28-BA4A-92F5-C15D700BFA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9128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11232-7581-F642-A22A-3265071AEBDC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42CC9-7D28-BA4A-92F5-C15D700BFA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2278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11232-7581-F642-A22A-3265071AEBDC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42CC9-7D28-BA4A-92F5-C15D700BFA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1367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E11232-7581-F642-A22A-3265071AEBDC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942CC9-7D28-BA4A-92F5-C15D700BFA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05310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E11232-7581-F642-A22A-3265071AEBDC}" type="datetimeFigureOut">
              <a:rPr kumimoji="1" lang="ja-JP" altLang="en-US" smtClean="0"/>
              <a:t>2021/4/5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42CC9-7D28-BA4A-92F5-C15D700BFA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16657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F61B96E9-B45A-EB43-9EE7-F826C4E65449}"/>
              </a:ext>
            </a:extLst>
          </p:cNvPr>
          <p:cNvGrpSpPr/>
          <p:nvPr/>
        </p:nvGrpSpPr>
        <p:grpSpPr>
          <a:xfrm>
            <a:off x="173098" y="142528"/>
            <a:ext cx="2721934" cy="2987356"/>
            <a:chOff x="173098" y="197392"/>
            <a:chExt cx="2721934" cy="2987356"/>
          </a:xfrm>
        </p:grpSpPr>
        <p:grpSp>
          <p:nvGrpSpPr>
            <p:cNvPr id="13" name="グループ化 12">
              <a:extLst>
                <a:ext uri="{FF2B5EF4-FFF2-40B4-BE49-F238E27FC236}">
                  <a16:creationId xmlns:a16="http://schemas.microsoft.com/office/drawing/2014/main" id="{1C0CE40B-2AE5-1041-84E7-ED0FF293038E}"/>
                </a:ext>
              </a:extLst>
            </p:cNvPr>
            <p:cNvGrpSpPr/>
            <p:nvPr/>
          </p:nvGrpSpPr>
          <p:grpSpPr>
            <a:xfrm>
              <a:off x="173098" y="1283647"/>
              <a:ext cx="2721934" cy="1901101"/>
              <a:chOff x="191386" y="640080"/>
              <a:chExt cx="2721934" cy="1901101"/>
            </a:xfrm>
          </p:grpSpPr>
          <p:sp>
            <p:nvSpPr>
              <p:cNvPr id="5" name="正方形/長方形 4">
                <a:extLst>
                  <a:ext uri="{FF2B5EF4-FFF2-40B4-BE49-F238E27FC236}">
                    <a16:creationId xmlns:a16="http://schemas.microsoft.com/office/drawing/2014/main" id="{16B30D6A-4B45-3D4C-A2CE-B9C88089AD3B}"/>
                  </a:ext>
                </a:extLst>
              </p:cNvPr>
              <p:cNvSpPr/>
              <p:nvPr/>
            </p:nvSpPr>
            <p:spPr>
              <a:xfrm>
                <a:off x="191386" y="640080"/>
                <a:ext cx="2721934" cy="1901101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7" name="直線コネクタ 6">
                <a:extLst>
                  <a:ext uri="{FF2B5EF4-FFF2-40B4-BE49-F238E27FC236}">
                    <a16:creationId xmlns:a16="http://schemas.microsoft.com/office/drawing/2014/main" id="{D7D5CE70-C591-C049-83DF-6D5A9656B8C4}"/>
                  </a:ext>
                </a:extLst>
              </p:cNvPr>
              <p:cNvCxnSpPr/>
              <p:nvPr/>
            </p:nvCxnSpPr>
            <p:spPr>
              <a:xfrm>
                <a:off x="303027" y="1049386"/>
                <a:ext cx="2498651" cy="0"/>
              </a:xfrm>
              <a:prstGeom prst="line">
                <a:avLst/>
              </a:prstGeom>
              <a:ln w="25400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直線コネクタ 8">
                <a:extLst>
                  <a:ext uri="{FF2B5EF4-FFF2-40B4-BE49-F238E27FC236}">
                    <a16:creationId xmlns:a16="http://schemas.microsoft.com/office/drawing/2014/main" id="{FD506AA7-3197-9849-B37F-B241A1F842B4}"/>
                  </a:ext>
                </a:extLst>
              </p:cNvPr>
              <p:cNvCxnSpPr/>
              <p:nvPr/>
            </p:nvCxnSpPr>
            <p:spPr>
              <a:xfrm>
                <a:off x="303025" y="1541720"/>
                <a:ext cx="2498651" cy="0"/>
              </a:xfrm>
              <a:prstGeom prst="line">
                <a:avLst/>
              </a:prstGeom>
              <a:ln w="25400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直線コネクタ 9">
                <a:extLst>
                  <a:ext uri="{FF2B5EF4-FFF2-40B4-BE49-F238E27FC236}">
                    <a16:creationId xmlns:a16="http://schemas.microsoft.com/office/drawing/2014/main" id="{8EF0B974-0B37-0049-A010-F8C3D98C4D7B}"/>
                  </a:ext>
                </a:extLst>
              </p:cNvPr>
              <p:cNvCxnSpPr/>
              <p:nvPr/>
            </p:nvCxnSpPr>
            <p:spPr>
              <a:xfrm>
                <a:off x="303026" y="1978654"/>
                <a:ext cx="2498651" cy="0"/>
              </a:xfrm>
              <a:prstGeom prst="line">
                <a:avLst/>
              </a:prstGeom>
              <a:ln w="25400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直線コネクタ 10">
                <a:extLst>
                  <a:ext uri="{FF2B5EF4-FFF2-40B4-BE49-F238E27FC236}">
                    <a16:creationId xmlns:a16="http://schemas.microsoft.com/office/drawing/2014/main" id="{25DE6CDF-F7BE-5846-9DF0-7D0CAB422D05}"/>
                  </a:ext>
                </a:extLst>
              </p:cNvPr>
              <p:cNvCxnSpPr/>
              <p:nvPr/>
            </p:nvCxnSpPr>
            <p:spPr>
              <a:xfrm>
                <a:off x="339387" y="2354079"/>
                <a:ext cx="2498651" cy="0"/>
              </a:xfrm>
              <a:prstGeom prst="line">
                <a:avLst/>
              </a:prstGeom>
              <a:ln w="25400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867CFBBD-D932-024A-A0DE-1F534EB0AD0E}"/>
                </a:ext>
              </a:extLst>
            </p:cNvPr>
            <p:cNvSpPr txBox="1"/>
            <p:nvPr/>
          </p:nvSpPr>
          <p:spPr>
            <a:xfrm>
              <a:off x="173098" y="197392"/>
              <a:ext cx="19781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/>
                <a:t>月　日</a:t>
              </a:r>
              <a:endParaRPr kumimoji="1" lang="en-US" altLang="ja-JP" dirty="0"/>
            </a:p>
          </p:txBody>
        </p:sp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5B4F3F67-1ED9-E94D-9FC0-66E477936875}"/>
                </a:ext>
              </a:extLst>
            </p:cNvPr>
            <p:cNvSpPr/>
            <p:nvPr/>
          </p:nvSpPr>
          <p:spPr>
            <a:xfrm>
              <a:off x="173098" y="679018"/>
              <a:ext cx="2721934" cy="49233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r>
                <a:rPr kumimoji="1" lang="ja-JP" altLang="en-US" sz="1200"/>
                <a:t>めあて</a:t>
              </a:r>
            </a:p>
          </p:txBody>
        </p:sp>
      </p:grpSp>
      <p:grpSp>
        <p:nvGrpSpPr>
          <p:cNvPr id="16" name="グループ化 15">
            <a:extLst>
              <a:ext uri="{FF2B5EF4-FFF2-40B4-BE49-F238E27FC236}">
                <a16:creationId xmlns:a16="http://schemas.microsoft.com/office/drawing/2014/main" id="{3D7A6A8E-7B81-7240-B6C5-2B2BD3AF3709}"/>
              </a:ext>
            </a:extLst>
          </p:cNvPr>
          <p:cNvGrpSpPr/>
          <p:nvPr/>
        </p:nvGrpSpPr>
        <p:grpSpPr>
          <a:xfrm>
            <a:off x="3434458" y="142528"/>
            <a:ext cx="2721934" cy="2987356"/>
            <a:chOff x="173098" y="197392"/>
            <a:chExt cx="2721934" cy="2987356"/>
          </a:xfrm>
        </p:grpSpPr>
        <p:grpSp>
          <p:nvGrpSpPr>
            <p:cNvPr id="17" name="グループ化 16">
              <a:extLst>
                <a:ext uri="{FF2B5EF4-FFF2-40B4-BE49-F238E27FC236}">
                  <a16:creationId xmlns:a16="http://schemas.microsoft.com/office/drawing/2014/main" id="{7A9C2C70-8030-004F-AC8E-69A51B2F72E0}"/>
                </a:ext>
              </a:extLst>
            </p:cNvPr>
            <p:cNvGrpSpPr/>
            <p:nvPr/>
          </p:nvGrpSpPr>
          <p:grpSpPr>
            <a:xfrm>
              <a:off x="173098" y="1283647"/>
              <a:ext cx="2721934" cy="1901101"/>
              <a:chOff x="191386" y="640080"/>
              <a:chExt cx="2721934" cy="1901101"/>
            </a:xfrm>
          </p:grpSpPr>
          <p:sp>
            <p:nvSpPr>
              <p:cNvPr id="20" name="正方形/長方形 19">
                <a:extLst>
                  <a:ext uri="{FF2B5EF4-FFF2-40B4-BE49-F238E27FC236}">
                    <a16:creationId xmlns:a16="http://schemas.microsoft.com/office/drawing/2014/main" id="{847E9C88-92B6-2844-A125-B1B9E5F3C8F6}"/>
                  </a:ext>
                </a:extLst>
              </p:cNvPr>
              <p:cNvSpPr/>
              <p:nvPr/>
            </p:nvSpPr>
            <p:spPr>
              <a:xfrm>
                <a:off x="191386" y="640080"/>
                <a:ext cx="2721934" cy="1901101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cxnSp>
            <p:nvCxnSpPr>
              <p:cNvPr id="21" name="直線コネクタ 20">
                <a:extLst>
                  <a:ext uri="{FF2B5EF4-FFF2-40B4-BE49-F238E27FC236}">
                    <a16:creationId xmlns:a16="http://schemas.microsoft.com/office/drawing/2014/main" id="{029EE430-1190-EF46-9FE1-72518B9F3335}"/>
                  </a:ext>
                </a:extLst>
              </p:cNvPr>
              <p:cNvCxnSpPr/>
              <p:nvPr/>
            </p:nvCxnSpPr>
            <p:spPr>
              <a:xfrm>
                <a:off x="303027" y="1049386"/>
                <a:ext cx="2498651" cy="0"/>
              </a:xfrm>
              <a:prstGeom prst="line">
                <a:avLst/>
              </a:prstGeom>
              <a:ln w="25400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直線コネクタ 21">
                <a:extLst>
                  <a:ext uri="{FF2B5EF4-FFF2-40B4-BE49-F238E27FC236}">
                    <a16:creationId xmlns:a16="http://schemas.microsoft.com/office/drawing/2014/main" id="{8C80113F-F956-AA45-9AEF-31A17F520B39}"/>
                  </a:ext>
                </a:extLst>
              </p:cNvPr>
              <p:cNvCxnSpPr/>
              <p:nvPr/>
            </p:nvCxnSpPr>
            <p:spPr>
              <a:xfrm>
                <a:off x="303025" y="1541720"/>
                <a:ext cx="2498651" cy="0"/>
              </a:xfrm>
              <a:prstGeom prst="line">
                <a:avLst/>
              </a:prstGeom>
              <a:ln w="25400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直線コネクタ 22">
                <a:extLst>
                  <a:ext uri="{FF2B5EF4-FFF2-40B4-BE49-F238E27FC236}">
                    <a16:creationId xmlns:a16="http://schemas.microsoft.com/office/drawing/2014/main" id="{18DF4E75-3698-5C44-87F4-90323636AB2C}"/>
                  </a:ext>
                </a:extLst>
              </p:cNvPr>
              <p:cNvCxnSpPr/>
              <p:nvPr/>
            </p:nvCxnSpPr>
            <p:spPr>
              <a:xfrm>
                <a:off x="303026" y="1978654"/>
                <a:ext cx="2498651" cy="0"/>
              </a:xfrm>
              <a:prstGeom prst="line">
                <a:avLst/>
              </a:prstGeom>
              <a:ln w="25400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直線コネクタ 23">
                <a:extLst>
                  <a:ext uri="{FF2B5EF4-FFF2-40B4-BE49-F238E27FC236}">
                    <a16:creationId xmlns:a16="http://schemas.microsoft.com/office/drawing/2014/main" id="{8C02FD10-93EA-D64E-A18E-08014C9A7091}"/>
                  </a:ext>
                </a:extLst>
              </p:cNvPr>
              <p:cNvCxnSpPr/>
              <p:nvPr/>
            </p:nvCxnSpPr>
            <p:spPr>
              <a:xfrm>
                <a:off x="339387" y="2354079"/>
                <a:ext cx="2498651" cy="0"/>
              </a:xfrm>
              <a:prstGeom prst="line">
                <a:avLst/>
              </a:prstGeom>
              <a:ln w="25400"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" name="テキスト ボックス 17">
              <a:extLst>
                <a:ext uri="{FF2B5EF4-FFF2-40B4-BE49-F238E27FC236}">
                  <a16:creationId xmlns:a16="http://schemas.microsoft.com/office/drawing/2014/main" id="{6512B7A0-26A2-994A-A0B9-47B49A4A138C}"/>
                </a:ext>
              </a:extLst>
            </p:cNvPr>
            <p:cNvSpPr txBox="1"/>
            <p:nvPr/>
          </p:nvSpPr>
          <p:spPr>
            <a:xfrm>
              <a:off x="173098" y="197392"/>
              <a:ext cx="19781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/>
                <a:t>月　日</a:t>
              </a:r>
              <a:endParaRPr kumimoji="1" lang="en-US" altLang="ja-JP" dirty="0"/>
            </a:p>
          </p:txBody>
        </p:sp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E72208D4-3F81-274A-9308-2BEE82A7D6F9}"/>
                </a:ext>
              </a:extLst>
            </p:cNvPr>
            <p:cNvSpPr/>
            <p:nvPr/>
          </p:nvSpPr>
          <p:spPr>
            <a:xfrm>
              <a:off x="173098" y="679018"/>
              <a:ext cx="2721934" cy="492334"/>
            </a:xfrm>
            <a:prstGeom prst="rect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t"/>
            <a:lstStyle/>
            <a:p>
              <a:r>
                <a:rPr kumimoji="1" lang="ja-JP" altLang="en-US" sz="1200"/>
                <a:t>めあて</a:t>
              </a:r>
            </a:p>
          </p:txBody>
        </p:sp>
      </p:grp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08D0FEEB-E225-D24E-AD3E-D25620141401}"/>
              </a:ext>
            </a:extLst>
          </p:cNvPr>
          <p:cNvSpPr txBox="1"/>
          <p:nvPr/>
        </p:nvSpPr>
        <p:spPr>
          <a:xfrm>
            <a:off x="140443" y="1224155"/>
            <a:ext cx="9541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/>
              <a:t>ふりかえり</a:t>
            </a: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3C2DA6EE-B606-C049-A2F9-0194F8EC4F30}"/>
              </a:ext>
            </a:extLst>
          </p:cNvPr>
          <p:cNvSpPr txBox="1"/>
          <p:nvPr/>
        </p:nvSpPr>
        <p:spPr>
          <a:xfrm>
            <a:off x="3415400" y="1230666"/>
            <a:ext cx="95410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/>
              <a:t>ふりかえり</a:t>
            </a:r>
          </a:p>
        </p:txBody>
      </p:sp>
      <p:grpSp>
        <p:nvGrpSpPr>
          <p:cNvPr id="37" name="グループ化 36">
            <a:extLst>
              <a:ext uri="{FF2B5EF4-FFF2-40B4-BE49-F238E27FC236}">
                <a16:creationId xmlns:a16="http://schemas.microsoft.com/office/drawing/2014/main" id="{9EBF3016-7F12-2442-9138-255FF9ACCD44}"/>
              </a:ext>
            </a:extLst>
          </p:cNvPr>
          <p:cNvGrpSpPr/>
          <p:nvPr/>
        </p:nvGrpSpPr>
        <p:grpSpPr>
          <a:xfrm>
            <a:off x="6667021" y="144411"/>
            <a:ext cx="2750731" cy="2987356"/>
            <a:chOff x="6667021" y="144411"/>
            <a:chExt cx="2750731" cy="2987356"/>
          </a:xfrm>
        </p:grpSpPr>
        <p:grpSp>
          <p:nvGrpSpPr>
            <p:cNvPr id="25" name="グループ化 24">
              <a:extLst>
                <a:ext uri="{FF2B5EF4-FFF2-40B4-BE49-F238E27FC236}">
                  <a16:creationId xmlns:a16="http://schemas.microsoft.com/office/drawing/2014/main" id="{0C0D989F-F9B1-7546-B9D0-EDD6A3B56CDE}"/>
                </a:ext>
              </a:extLst>
            </p:cNvPr>
            <p:cNvGrpSpPr/>
            <p:nvPr/>
          </p:nvGrpSpPr>
          <p:grpSpPr>
            <a:xfrm>
              <a:off x="6695818" y="144411"/>
              <a:ext cx="2721934" cy="2987356"/>
              <a:chOff x="173098" y="197392"/>
              <a:chExt cx="2721934" cy="2987356"/>
            </a:xfrm>
          </p:grpSpPr>
          <p:grpSp>
            <p:nvGrpSpPr>
              <p:cNvPr id="26" name="グループ化 25">
                <a:extLst>
                  <a:ext uri="{FF2B5EF4-FFF2-40B4-BE49-F238E27FC236}">
                    <a16:creationId xmlns:a16="http://schemas.microsoft.com/office/drawing/2014/main" id="{2E261B36-7323-8C44-8785-E1CEB54146C3}"/>
                  </a:ext>
                </a:extLst>
              </p:cNvPr>
              <p:cNvGrpSpPr/>
              <p:nvPr/>
            </p:nvGrpSpPr>
            <p:grpSpPr>
              <a:xfrm>
                <a:off x="173098" y="1283647"/>
                <a:ext cx="2721934" cy="1901101"/>
                <a:chOff x="191386" y="640080"/>
                <a:chExt cx="2721934" cy="1901101"/>
              </a:xfrm>
            </p:grpSpPr>
            <p:sp>
              <p:nvSpPr>
                <p:cNvPr id="29" name="正方形/長方形 28">
                  <a:extLst>
                    <a:ext uri="{FF2B5EF4-FFF2-40B4-BE49-F238E27FC236}">
                      <a16:creationId xmlns:a16="http://schemas.microsoft.com/office/drawing/2014/main" id="{E6FC7FBB-E734-474F-90F3-E38D7FF5FDBE}"/>
                    </a:ext>
                  </a:extLst>
                </p:cNvPr>
                <p:cNvSpPr/>
                <p:nvPr/>
              </p:nvSpPr>
              <p:spPr>
                <a:xfrm>
                  <a:off x="191386" y="640080"/>
                  <a:ext cx="2721934" cy="1901101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30" name="直線コネクタ 29">
                  <a:extLst>
                    <a:ext uri="{FF2B5EF4-FFF2-40B4-BE49-F238E27FC236}">
                      <a16:creationId xmlns:a16="http://schemas.microsoft.com/office/drawing/2014/main" id="{6B46A640-F867-3C48-A968-E3582C99E3BF}"/>
                    </a:ext>
                  </a:extLst>
                </p:cNvPr>
                <p:cNvCxnSpPr/>
                <p:nvPr/>
              </p:nvCxnSpPr>
              <p:spPr>
                <a:xfrm>
                  <a:off x="303027" y="1049386"/>
                  <a:ext cx="2498651" cy="0"/>
                </a:xfrm>
                <a:prstGeom prst="line">
                  <a:avLst/>
                </a:prstGeom>
                <a:ln w="25400"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1" name="直線コネクタ 30">
                  <a:extLst>
                    <a:ext uri="{FF2B5EF4-FFF2-40B4-BE49-F238E27FC236}">
                      <a16:creationId xmlns:a16="http://schemas.microsoft.com/office/drawing/2014/main" id="{37EB965F-4614-8A4D-A149-62621E946331}"/>
                    </a:ext>
                  </a:extLst>
                </p:cNvPr>
                <p:cNvCxnSpPr/>
                <p:nvPr/>
              </p:nvCxnSpPr>
              <p:spPr>
                <a:xfrm>
                  <a:off x="303025" y="1541720"/>
                  <a:ext cx="2498651" cy="0"/>
                </a:xfrm>
                <a:prstGeom prst="line">
                  <a:avLst/>
                </a:prstGeom>
                <a:ln w="25400"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2" name="直線コネクタ 31">
                  <a:extLst>
                    <a:ext uri="{FF2B5EF4-FFF2-40B4-BE49-F238E27FC236}">
                      <a16:creationId xmlns:a16="http://schemas.microsoft.com/office/drawing/2014/main" id="{F3046E98-9A46-9948-B0EA-A95D37F9E4AB}"/>
                    </a:ext>
                  </a:extLst>
                </p:cNvPr>
                <p:cNvCxnSpPr/>
                <p:nvPr/>
              </p:nvCxnSpPr>
              <p:spPr>
                <a:xfrm>
                  <a:off x="303026" y="1978654"/>
                  <a:ext cx="2498651" cy="0"/>
                </a:xfrm>
                <a:prstGeom prst="line">
                  <a:avLst/>
                </a:prstGeom>
                <a:ln w="25400"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3" name="直線コネクタ 32">
                  <a:extLst>
                    <a:ext uri="{FF2B5EF4-FFF2-40B4-BE49-F238E27FC236}">
                      <a16:creationId xmlns:a16="http://schemas.microsoft.com/office/drawing/2014/main" id="{3A38D026-360B-DA4E-B4C4-8FD2D81B3DFB}"/>
                    </a:ext>
                  </a:extLst>
                </p:cNvPr>
                <p:cNvCxnSpPr/>
                <p:nvPr/>
              </p:nvCxnSpPr>
              <p:spPr>
                <a:xfrm>
                  <a:off x="339387" y="2354079"/>
                  <a:ext cx="2498651" cy="0"/>
                </a:xfrm>
                <a:prstGeom prst="line">
                  <a:avLst/>
                </a:prstGeom>
                <a:ln w="25400"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27" name="テキスト ボックス 26">
                <a:extLst>
                  <a:ext uri="{FF2B5EF4-FFF2-40B4-BE49-F238E27FC236}">
                    <a16:creationId xmlns:a16="http://schemas.microsoft.com/office/drawing/2014/main" id="{EB58C240-BD4B-0F48-B201-0D15C328B904}"/>
                  </a:ext>
                </a:extLst>
              </p:cNvPr>
              <p:cNvSpPr txBox="1"/>
              <p:nvPr/>
            </p:nvSpPr>
            <p:spPr>
              <a:xfrm>
                <a:off x="173098" y="197392"/>
                <a:ext cx="19781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/>
                  <a:t>月　日</a:t>
                </a:r>
                <a:endParaRPr kumimoji="1" lang="en-US" altLang="ja-JP" dirty="0"/>
              </a:p>
            </p:txBody>
          </p:sp>
          <p:sp>
            <p:nvSpPr>
              <p:cNvPr id="28" name="正方形/長方形 27">
                <a:extLst>
                  <a:ext uri="{FF2B5EF4-FFF2-40B4-BE49-F238E27FC236}">
                    <a16:creationId xmlns:a16="http://schemas.microsoft.com/office/drawing/2014/main" id="{F966C5AB-E07B-4047-9183-235F5A11C1B3}"/>
                  </a:ext>
                </a:extLst>
              </p:cNvPr>
              <p:cNvSpPr/>
              <p:nvPr/>
            </p:nvSpPr>
            <p:spPr>
              <a:xfrm>
                <a:off x="173098" y="679018"/>
                <a:ext cx="2721934" cy="49233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r>
                  <a:rPr kumimoji="1" lang="ja-JP" altLang="en-US" sz="1200"/>
                  <a:t>めあて</a:t>
                </a:r>
              </a:p>
            </p:txBody>
          </p:sp>
        </p:grpSp>
        <p:sp>
          <p:nvSpPr>
            <p:cNvPr id="36" name="テキスト ボックス 35">
              <a:extLst>
                <a:ext uri="{FF2B5EF4-FFF2-40B4-BE49-F238E27FC236}">
                  <a16:creationId xmlns:a16="http://schemas.microsoft.com/office/drawing/2014/main" id="{78ED96CE-730F-EB40-9798-C8EEF0C435A4}"/>
                </a:ext>
              </a:extLst>
            </p:cNvPr>
            <p:cNvSpPr txBox="1"/>
            <p:nvPr/>
          </p:nvSpPr>
          <p:spPr>
            <a:xfrm>
              <a:off x="6667021" y="1216273"/>
              <a:ext cx="95410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200"/>
                <a:t>ふりかえり</a:t>
              </a:r>
            </a:p>
          </p:txBody>
        </p:sp>
      </p:grpSp>
      <p:grpSp>
        <p:nvGrpSpPr>
          <p:cNvPr id="39" name="グループ化 38">
            <a:extLst>
              <a:ext uri="{FF2B5EF4-FFF2-40B4-BE49-F238E27FC236}">
                <a16:creationId xmlns:a16="http://schemas.microsoft.com/office/drawing/2014/main" id="{44E83A92-DC6A-E449-B191-CF24407EE77E}"/>
              </a:ext>
            </a:extLst>
          </p:cNvPr>
          <p:cNvGrpSpPr/>
          <p:nvPr/>
        </p:nvGrpSpPr>
        <p:grpSpPr>
          <a:xfrm>
            <a:off x="158696" y="3622217"/>
            <a:ext cx="2750731" cy="2987356"/>
            <a:chOff x="6667021" y="144411"/>
            <a:chExt cx="2750731" cy="2987356"/>
          </a:xfrm>
        </p:grpSpPr>
        <p:grpSp>
          <p:nvGrpSpPr>
            <p:cNvPr id="40" name="グループ化 39">
              <a:extLst>
                <a:ext uri="{FF2B5EF4-FFF2-40B4-BE49-F238E27FC236}">
                  <a16:creationId xmlns:a16="http://schemas.microsoft.com/office/drawing/2014/main" id="{BA2FFEA9-C3CD-FE46-8AD5-657B70F192CD}"/>
                </a:ext>
              </a:extLst>
            </p:cNvPr>
            <p:cNvGrpSpPr/>
            <p:nvPr/>
          </p:nvGrpSpPr>
          <p:grpSpPr>
            <a:xfrm>
              <a:off x="6695818" y="144411"/>
              <a:ext cx="2721934" cy="2987356"/>
              <a:chOff x="173098" y="197392"/>
              <a:chExt cx="2721934" cy="2987356"/>
            </a:xfrm>
          </p:grpSpPr>
          <p:grpSp>
            <p:nvGrpSpPr>
              <p:cNvPr id="42" name="グループ化 41">
                <a:extLst>
                  <a:ext uri="{FF2B5EF4-FFF2-40B4-BE49-F238E27FC236}">
                    <a16:creationId xmlns:a16="http://schemas.microsoft.com/office/drawing/2014/main" id="{DF9994C0-220A-5E48-8C5C-1A22FB04657E}"/>
                  </a:ext>
                </a:extLst>
              </p:cNvPr>
              <p:cNvGrpSpPr/>
              <p:nvPr/>
            </p:nvGrpSpPr>
            <p:grpSpPr>
              <a:xfrm>
                <a:off x="173098" y="1283647"/>
                <a:ext cx="2721934" cy="1901101"/>
                <a:chOff x="191386" y="640080"/>
                <a:chExt cx="2721934" cy="1901101"/>
              </a:xfrm>
            </p:grpSpPr>
            <p:sp>
              <p:nvSpPr>
                <p:cNvPr id="45" name="正方形/長方形 44">
                  <a:extLst>
                    <a:ext uri="{FF2B5EF4-FFF2-40B4-BE49-F238E27FC236}">
                      <a16:creationId xmlns:a16="http://schemas.microsoft.com/office/drawing/2014/main" id="{D6E2A493-576C-5541-A882-F5083FBEDBAC}"/>
                    </a:ext>
                  </a:extLst>
                </p:cNvPr>
                <p:cNvSpPr/>
                <p:nvPr/>
              </p:nvSpPr>
              <p:spPr>
                <a:xfrm>
                  <a:off x="191386" y="640080"/>
                  <a:ext cx="2721934" cy="1901101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46" name="直線コネクタ 45">
                  <a:extLst>
                    <a:ext uri="{FF2B5EF4-FFF2-40B4-BE49-F238E27FC236}">
                      <a16:creationId xmlns:a16="http://schemas.microsoft.com/office/drawing/2014/main" id="{80BDD4EF-56F2-9849-AEB3-3012A378D58F}"/>
                    </a:ext>
                  </a:extLst>
                </p:cNvPr>
                <p:cNvCxnSpPr/>
                <p:nvPr/>
              </p:nvCxnSpPr>
              <p:spPr>
                <a:xfrm>
                  <a:off x="303027" y="1049386"/>
                  <a:ext cx="2498651" cy="0"/>
                </a:xfrm>
                <a:prstGeom prst="line">
                  <a:avLst/>
                </a:prstGeom>
                <a:ln w="25400"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7" name="直線コネクタ 46">
                  <a:extLst>
                    <a:ext uri="{FF2B5EF4-FFF2-40B4-BE49-F238E27FC236}">
                      <a16:creationId xmlns:a16="http://schemas.microsoft.com/office/drawing/2014/main" id="{231F4C2F-4ED5-1C4A-9CAA-FF3E95C324CF}"/>
                    </a:ext>
                  </a:extLst>
                </p:cNvPr>
                <p:cNvCxnSpPr/>
                <p:nvPr/>
              </p:nvCxnSpPr>
              <p:spPr>
                <a:xfrm>
                  <a:off x="303025" y="1541720"/>
                  <a:ext cx="2498651" cy="0"/>
                </a:xfrm>
                <a:prstGeom prst="line">
                  <a:avLst/>
                </a:prstGeom>
                <a:ln w="25400"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8" name="直線コネクタ 47">
                  <a:extLst>
                    <a:ext uri="{FF2B5EF4-FFF2-40B4-BE49-F238E27FC236}">
                      <a16:creationId xmlns:a16="http://schemas.microsoft.com/office/drawing/2014/main" id="{CAF8A185-7BC1-5645-8597-4B31E05E7913}"/>
                    </a:ext>
                  </a:extLst>
                </p:cNvPr>
                <p:cNvCxnSpPr/>
                <p:nvPr/>
              </p:nvCxnSpPr>
              <p:spPr>
                <a:xfrm>
                  <a:off x="303026" y="1978654"/>
                  <a:ext cx="2498651" cy="0"/>
                </a:xfrm>
                <a:prstGeom prst="line">
                  <a:avLst/>
                </a:prstGeom>
                <a:ln w="25400"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9" name="直線コネクタ 48">
                  <a:extLst>
                    <a:ext uri="{FF2B5EF4-FFF2-40B4-BE49-F238E27FC236}">
                      <a16:creationId xmlns:a16="http://schemas.microsoft.com/office/drawing/2014/main" id="{50E86368-8379-CE44-AEE4-200DCFBE9694}"/>
                    </a:ext>
                  </a:extLst>
                </p:cNvPr>
                <p:cNvCxnSpPr/>
                <p:nvPr/>
              </p:nvCxnSpPr>
              <p:spPr>
                <a:xfrm>
                  <a:off x="339387" y="2354079"/>
                  <a:ext cx="2498651" cy="0"/>
                </a:xfrm>
                <a:prstGeom prst="line">
                  <a:avLst/>
                </a:prstGeom>
                <a:ln w="25400"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3" name="テキスト ボックス 42">
                <a:extLst>
                  <a:ext uri="{FF2B5EF4-FFF2-40B4-BE49-F238E27FC236}">
                    <a16:creationId xmlns:a16="http://schemas.microsoft.com/office/drawing/2014/main" id="{87BA1C0D-115D-344A-AB95-793A86EBD5BC}"/>
                  </a:ext>
                </a:extLst>
              </p:cNvPr>
              <p:cNvSpPr txBox="1"/>
              <p:nvPr/>
            </p:nvSpPr>
            <p:spPr>
              <a:xfrm>
                <a:off x="173098" y="197392"/>
                <a:ext cx="19781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/>
                  <a:t>月　日</a:t>
                </a:r>
                <a:endParaRPr kumimoji="1" lang="en-US" altLang="ja-JP" dirty="0"/>
              </a:p>
            </p:txBody>
          </p:sp>
          <p:sp>
            <p:nvSpPr>
              <p:cNvPr id="44" name="正方形/長方形 43">
                <a:extLst>
                  <a:ext uri="{FF2B5EF4-FFF2-40B4-BE49-F238E27FC236}">
                    <a16:creationId xmlns:a16="http://schemas.microsoft.com/office/drawing/2014/main" id="{91D9C900-646D-5C41-BE07-29E1801D4ED6}"/>
                  </a:ext>
                </a:extLst>
              </p:cNvPr>
              <p:cNvSpPr/>
              <p:nvPr/>
            </p:nvSpPr>
            <p:spPr>
              <a:xfrm>
                <a:off x="173098" y="679018"/>
                <a:ext cx="2721934" cy="49233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r>
                  <a:rPr kumimoji="1" lang="ja-JP" altLang="en-US" sz="1200"/>
                  <a:t>めあて</a:t>
                </a:r>
              </a:p>
            </p:txBody>
          </p:sp>
        </p:grpSp>
        <p:sp>
          <p:nvSpPr>
            <p:cNvPr id="41" name="テキスト ボックス 40">
              <a:extLst>
                <a:ext uri="{FF2B5EF4-FFF2-40B4-BE49-F238E27FC236}">
                  <a16:creationId xmlns:a16="http://schemas.microsoft.com/office/drawing/2014/main" id="{6B5D516C-7BBE-0E44-A780-31CF514969F0}"/>
                </a:ext>
              </a:extLst>
            </p:cNvPr>
            <p:cNvSpPr txBox="1"/>
            <p:nvPr/>
          </p:nvSpPr>
          <p:spPr>
            <a:xfrm>
              <a:off x="6667021" y="1216273"/>
              <a:ext cx="95410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200"/>
                <a:t>ふりかえり</a:t>
              </a:r>
            </a:p>
          </p:txBody>
        </p:sp>
      </p:grpSp>
      <p:grpSp>
        <p:nvGrpSpPr>
          <p:cNvPr id="50" name="グループ化 49">
            <a:extLst>
              <a:ext uri="{FF2B5EF4-FFF2-40B4-BE49-F238E27FC236}">
                <a16:creationId xmlns:a16="http://schemas.microsoft.com/office/drawing/2014/main" id="{23D55CD1-D336-6A44-8D48-5D560868D3B5}"/>
              </a:ext>
            </a:extLst>
          </p:cNvPr>
          <p:cNvGrpSpPr/>
          <p:nvPr/>
        </p:nvGrpSpPr>
        <p:grpSpPr>
          <a:xfrm>
            <a:off x="3420056" y="3631015"/>
            <a:ext cx="2750731" cy="2987356"/>
            <a:chOff x="6667021" y="144411"/>
            <a:chExt cx="2750731" cy="2987356"/>
          </a:xfrm>
        </p:grpSpPr>
        <p:grpSp>
          <p:nvGrpSpPr>
            <p:cNvPr id="51" name="グループ化 50">
              <a:extLst>
                <a:ext uri="{FF2B5EF4-FFF2-40B4-BE49-F238E27FC236}">
                  <a16:creationId xmlns:a16="http://schemas.microsoft.com/office/drawing/2014/main" id="{6B283DB1-9AA6-8442-B677-298BF80DDE6B}"/>
                </a:ext>
              </a:extLst>
            </p:cNvPr>
            <p:cNvGrpSpPr/>
            <p:nvPr/>
          </p:nvGrpSpPr>
          <p:grpSpPr>
            <a:xfrm>
              <a:off x="6695818" y="144411"/>
              <a:ext cx="2721934" cy="2987356"/>
              <a:chOff x="173098" y="197392"/>
              <a:chExt cx="2721934" cy="2987356"/>
            </a:xfrm>
          </p:grpSpPr>
          <p:grpSp>
            <p:nvGrpSpPr>
              <p:cNvPr id="53" name="グループ化 52">
                <a:extLst>
                  <a:ext uri="{FF2B5EF4-FFF2-40B4-BE49-F238E27FC236}">
                    <a16:creationId xmlns:a16="http://schemas.microsoft.com/office/drawing/2014/main" id="{461ACB6E-A3F5-0B44-A3BC-766B34ECC02F}"/>
                  </a:ext>
                </a:extLst>
              </p:cNvPr>
              <p:cNvGrpSpPr/>
              <p:nvPr/>
            </p:nvGrpSpPr>
            <p:grpSpPr>
              <a:xfrm>
                <a:off x="173098" y="1283647"/>
                <a:ext cx="2721934" cy="1901101"/>
                <a:chOff x="191386" y="640080"/>
                <a:chExt cx="2721934" cy="1901101"/>
              </a:xfrm>
            </p:grpSpPr>
            <p:sp>
              <p:nvSpPr>
                <p:cNvPr id="56" name="正方形/長方形 55">
                  <a:extLst>
                    <a:ext uri="{FF2B5EF4-FFF2-40B4-BE49-F238E27FC236}">
                      <a16:creationId xmlns:a16="http://schemas.microsoft.com/office/drawing/2014/main" id="{84C53D06-A759-0F42-BBAB-BC565853CEE0}"/>
                    </a:ext>
                  </a:extLst>
                </p:cNvPr>
                <p:cNvSpPr/>
                <p:nvPr/>
              </p:nvSpPr>
              <p:spPr>
                <a:xfrm>
                  <a:off x="191386" y="640080"/>
                  <a:ext cx="2721934" cy="1901101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57" name="直線コネクタ 56">
                  <a:extLst>
                    <a:ext uri="{FF2B5EF4-FFF2-40B4-BE49-F238E27FC236}">
                      <a16:creationId xmlns:a16="http://schemas.microsoft.com/office/drawing/2014/main" id="{46F8E4BE-ECE5-9641-87DD-DDE180D5C410}"/>
                    </a:ext>
                  </a:extLst>
                </p:cNvPr>
                <p:cNvCxnSpPr/>
                <p:nvPr/>
              </p:nvCxnSpPr>
              <p:spPr>
                <a:xfrm>
                  <a:off x="303027" y="1049386"/>
                  <a:ext cx="2498651" cy="0"/>
                </a:xfrm>
                <a:prstGeom prst="line">
                  <a:avLst/>
                </a:prstGeom>
                <a:ln w="25400"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8" name="直線コネクタ 57">
                  <a:extLst>
                    <a:ext uri="{FF2B5EF4-FFF2-40B4-BE49-F238E27FC236}">
                      <a16:creationId xmlns:a16="http://schemas.microsoft.com/office/drawing/2014/main" id="{21CABD31-FDE6-D744-B659-BB1214E32072}"/>
                    </a:ext>
                  </a:extLst>
                </p:cNvPr>
                <p:cNvCxnSpPr/>
                <p:nvPr/>
              </p:nvCxnSpPr>
              <p:spPr>
                <a:xfrm>
                  <a:off x="303025" y="1541720"/>
                  <a:ext cx="2498651" cy="0"/>
                </a:xfrm>
                <a:prstGeom prst="line">
                  <a:avLst/>
                </a:prstGeom>
                <a:ln w="25400"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9" name="直線コネクタ 58">
                  <a:extLst>
                    <a:ext uri="{FF2B5EF4-FFF2-40B4-BE49-F238E27FC236}">
                      <a16:creationId xmlns:a16="http://schemas.microsoft.com/office/drawing/2014/main" id="{67E1CF7B-75DC-5148-B57C-32A1AACD7FE8}"/>
                    </a:ext>
                  </a:extLst>
                </p:cNvPr>
                <p:cNvCxnSpPr/>
                <p:nvPr/>
              </p:nvCxnSpPr>
              <p:spPr>
                <a:xfrm>
                  <a:off x="303026" y="1978654"/>
                  <a:ext cx="2498651" cy="0"/>
                </a:xfrm>
                <a:prstGeom prst="line">
                  <a:avLst/>
                </a:prstGeom>
                <a:ln w="25400"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0" name="直線コネクタ 59">
                  <a:extLst>
                    <a:ext uri="{FF2B5EF4-FFF2-40B4-BE49-F238E27FC236}">
                      <a16:creationId xmlns:a16="http://schemas.microsoft.com/office/drawing/2014/main" id="{D60EFEDF-EA1B-C44D-BFBE-28E7C49E1ADA}"/>
                    </a:ext>
                  </a:extLst>
                </p:cNvPr>
                <p:cNvCxnSpPr/>
                <p:nvPr/>
              </p:nvCxnSpPr>
              <p:spPr>
                <a:xfrm>
                  <a:off x="339387" y="2354079"/>
                  <a:ext cx="2498651" cy="0"/>
                </a:xfrm>
                <a:prstGeom prst="line">
                  <a:avLst/>
                </a:prstGeom>
                <a:ln w="25400"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54" name="テキスト ボックス 53">
                <a:extLst>
                  <a:ext uri="{FF2B5EF4-FFF2-40B4-BE49-F238E27FC236}">
                    <a16:creationId xmlns:a16="http://schemas.microsoft.com/office/drawing/2014/main" id="{7FD60A26-D83C-2D4E-8564-8D6A98867C26}"/>
                  </a:ext>
                </a:extLst>
              </p:cNvPr>
              <p:cNvSpPr txBox="1"/>
              <p:nvPr/>
            </p:nvSpPr>
            <p:spPr>
              <a:xfrm>
                <a:off x="173098" y="197392"/>
                <a:ext cx="19781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/>
                  <a:t>月　日</a:t>
                </a:r>
                <a:endParaRPr kumimoji="1" lang="en-US" altLang="ja-JP" dirty="0"/>
              </a:p>
            </p:txBody>
          </p:sp>
          <p:sp>
            <p:nvSpPr>
              <p:cNvPr id="55" name="正方形/長方形 54">
                <a:extLst>
                  <a:ext uri="{FF2B5EF4-FFF2-40B4-BE49-F238E27FC236}">
                    <a16:creationId xmlns:a16="http://schemas.microsoft.com/office/drawing/2014/main" id="{A8E2BF59-038F-0F41-8B04-46934D4CF941}"/>
                  </a:ext>
                </a:extLst>
              </p:cNvPr>
              <p:cNvSpPr/>
              <p:nvPr/>
            </p:nvSpPr>
            <p:spPr>
              <a:xfrm>
                <a:off x="173098" y="679018"/>
                <a:ext cx="2721934" cy="49233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r>
                  <a:rPr kumimoji="1" lang="ja-JP" altLang="en-US" sz="1200"/>
                  <a:t>めあて</a:t>
                </a:r>
              </a:p>
            </p:txBody>
          </p:sp>
        </p:grpSp>
        <p:sp>
          <p:nvSpPr>
            <p:cNvPr id="52" name="テキスト ボックス 51">
              <a:extLst>
                <a:ext uri="{FF2B5EF4-FFF2-40B4-BE49-F238E27FC236}">
                  <a16:creationId xmlns:a16="http://schemas.microsoft.com/office/drawing/2014/main" id="{1C5B9C77-E8BF-9E46-8EEC-24018A8D4495}"/>
                </a:ext>
              </a:extLst>
            </p:cNvPr>
            <p:cNvSpPr txBox="1"/>
            <p:nvPr/>
          </p:nvSpPr>
          <p:spPr>
            <a:xfrm>
              <a:off x="6667021" y="1216273"/>
              <a:ext cx="95410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200"/>
                <a:t>ふりかえり</a:t>
              </a:r>
            </a:p>
          </p:txBody>
        </p:sp>
      </p:grpSp>
      <p:grpSp>
        <p:nvGrpSpPr>
          <p:cNvPr id="61" name="グループ化 60">
            <a:extLst>
              <a:ext uri="{FF2B5EF4-FFF2-40B4-BE49-F238E27FC236}">
                <a16:creationId xmlns:a16="http://schemas.microsoft.com/office/drawing/2014/main" id="{2AA3FBE1-0380-4C4C-AF8D-1480AC0B2BF3}"/>
              </a:ext>
            </a:extLst>
          </p:cNvPr>
          <p:cNvGrpSpPr/>
          <p:nvPr/>
        </p:nvGrpSpPr>
        <p:grpSpPr>
          <a:xfrm>
            <a:off x="6667021" y="3624100"/>
            <a:ext cx="2750731" cy="2987356"/>
            <a:chOff x="6667021" y="144411"/>
            <a:chExt cx="2750731" cy="2987356"/>
          </a:xfrm>
        </p:grpSpPr>
        <p:grpSp>
          <p:nvGrpSpPr>
            <p:cNvPr id="62" name="グループ化 61">
              <a:extLst>
                <a:ext uri="{FF2B5EF4-FFF2-40B4-BE49-F238E27FC236}">
                  <a16:creationId xmlns:a16="http://schemas.microsoft.com/office/drawing/2014/main" id="{951C10C7-C48C-7944-A85F-4D082EC590D4}"/>
                </a:ext>
              </a:extLst>
            </p:cNvPr>
            <p:cNvGrpSpPr/>
            <p:nvPr/>
          </p:nvGrpSpPr>
          <p:grpSpPr>
            <a:xfrm>
              <a:off x="6695818" y="144411"/>
              <a:ext cx="2721934" cy="2987356"/>
              <a:chOff x="173098" y="197392"/>
              <a:chExt cx="2721934" cy="2987356"/>
            </a:xfrm>
          </p:grpSpPr>
          <p:grpSp>
            <p:nvGrpSpPr>
              <p:cNvPr id="64" name="グループ化 63">
                <a:extLst>
                  <a:ext uri="{FF2B5EF4-FFF2-40B4-BE49-F238E27FC236}">
                    <a16:creationId xmlns:a16="http://schemas.microsoft.com/office/drawing/2014/main" id="{091E1EF4-821D-1C4A-AF67-8CDDE396B798}"/>
                  </a:ext>
                </a:extLst>
              </p:cNvPr>
              <p:cNvGrpSpPr/>
              <p:nvPr/>
            </p:nvGrpSpPr>
            <p:grpSpPr>
              <a:xfrm>
                <a:off x="173098" y="1283647"/>
                <a:ext cx="2721934" cy="1901101"/>
                <a:chOff x="191386" y="640080"/>
                <a:chExt cx="2721934" cy="1901101"/>
              </a:xfrm>
            </p:grpSpPr>
            <p:sp>
              <p:nvSpPr>
                <p:cNvPr id="67" name="正方形/長方形 66">
                  <a:extLst>
                    <a:ext uri="{FF2B5EF4-FFF2-40B4-BE49-F238E27FC236}">
                      <a16:creationId xmlns:a16="http://schemas.microsoft.com/office/drawing/2014/main" id="{165FCDC3-6621-D245-990B-96665EEE42C1}"/>
                    </a:ext>
                  </a:extLst>
                </p:cNvPr>
                <p:cNvSpPr/>
                <p:nvPr/>
              </p:nvSpPr>
              <p:spPr>
                <a:xfrm>
                  <a:off x="191386" y="640080"/>
                  <a:ext cx="2721934" cy="1901101"/>
                </a:xfrm>
                <a:prstGeom prst="rect">
                  <a:avLst/>
                </a:prstGeom>
              </p:spPr>
              <p:style>
                <a:lnRef idx="2">
                  <a:schemeClr val="accent6"/>
                </a:lnRef>
                <a:fillRef idx="1">
                  <a:schemeClr val="lt1"/>
                </a:fillRef>
                <a:effectRef idx="0">
                  <a:schemeClr val="accent6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cxnSp>
              <p:nvCxnSpPr>
                <p:cNvPr id="68" name="直線コネクタ 67">
                  <a:extLst>
                    <a:ext uri="{FF2B5EF4-FFF2-40B4-BE49-F238E27FC236}">
                      <a16:creationId xmlns:a16="http://schemas.microsoft.com/office/drawing/2014/main" id="{018AC8E1-CFB1-464C-9FD7-689910F83D70}"/>
                    </a:ext>
                  </a:extLst>
                </p:cNvPr>
                <p:cNvCxnSpPr/>
                <p:nvPr/>
              </p:nvCxnSpPr>
              <p:spPr>
                <a:xfrm>
                  <a:off x="303027" y="1049386"/>
                  <a:ext cx="2498651" cy="0"/>
                </a:xfrm>
                <a:prstGeom prst="line">
                  <a:avLst/>
                </a:prstGeom>
                <a:ln w="25400"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直線コネクタ 68">
                  <a:extLst>
                    <a:ext uri="{FF2B5EF4-FFF2-40B4-BE49-F238E27FC236}">
                      <a16:creationId xmlns:a16="http://schemas.microsoft.com/office/drawing/2014/main" id="{EE83EFD9-7E35-1849-8C51-770139AB933B}"/>
                    </a:ext>
                  </a:extLst>
                </p:cNvPr>
                <p:cNvCxnSpPr/>
                <p:nvPr/>
              </p:nvCxnSpPr>
              <p:spPr>
                <a:xfrm>
                  <a:off x="303025" y="1541720"/>
                  <a:ext cx="2498651" cy="0"/>
                </a:xfrm>
                <a:prstGeom prst="line">
                  <a:avLst/>
                </a:prstGeom>
                <a:ln w="25400"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0" name="直線コネクタ 69">
                  <a:extLst>
                    <a:ext uri="{FF2B5EF4-FFF2-40B4-BE49-F238E27FC236}">
                      <a16:creationId xmlns:a16="http://schemas.microsoft.com/office/drawing/2014/main" id="{7E2921B0-B600-834D-9833-6B5DE9567160}"/>
                    </a:ext>
                  </a:extLst>
                </p:cNvPr>
                <p:cNvCxnSpPr/>
                <p:nvPr/>
              </p:nvCxnSpPr>
              <p:spPr>
                <a:xfrm>
                  <a:off x="303026" y="1978654"/>
                  <a:ext cx="2498651" cy="0"/>
                </a:xfrm>
                <a:prstGeom prst="line">
                  <a:avLst/>
                </a:prstGeom>
                <a:ln w="25400"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直線コネクタ 70">
                  <a:extLst>
                    <a:ext uri="{FF2B5EF4-FFF2-40B4-BE49-F238E27FC236}">
                      <a16:creationId xmlns:a16="http://schemas.microsoft.com/office/drawing/2014/main" id="{B132C43A-B7B6-E841-BA9C-355C395BEA17}"/>
                    </a:ext>
                  </a:extLst>
                </p:cNvPr>
                <p:cNvCxnSpPr/>
                <p:nvPr/>
              </p:nvCxnSpPr>
              <p:spPr>
                <a:xfrm>
                  <a:off x="339387" y="2354079"/>
                  <a:ext cx="2498651" cy="0"/>
                </a:xfrm>
                <a:prstGeom prst="line">
                  <a:avLst/>
                </a:prstGeom>
                <a:ln w="25400">
                  <a:prstDash val="dash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65" name="テキスト ボックス 64">
                <a:extLst>
                  <a:ext uri="{FF2B5EF4-FFF2-40B4-BE49-F238E27FC236}">
                    <a16:creationId xmlns:a16="http://schemas.microsoft.com/office/drawing/2014/main" id="{9E31BBE7-513A-BB4E-9A73-CE7A4C8AB43E}"/>
                  </a:ext>
                </a:extLst>
              </p:cNvPr>
              <p:cNvSpPr txBox="1"/>
              <p:nvPr/>
            </p:nvSpPr>
            <p:spPr>
              <a:xfrm>
                <a:off x="173098" y="197392"/>
                <a:ext cx="197815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/>
                  <a:t>月　日</a:t>
                </a:r>
                <a:endParaRPr kumimoji="1" lang="en-US" altLang="ja-JP" dirty="0"/>
              </a:p>
            </p:txBody>
          </p:sp>
          <p:sp>
            <p:nvSpPr>
              <p:cNvPr id="66" name="正方形/長方形 65">
                <a:extLst>
                  <a:ext uri="{FF2B5EF4-FFF2-40B4-BE49-F238E27FC236}">
                    <a16:creationId xmlns:a16="http://schemas.microsoft.com/office/drawing/2014/main" id="{6BF042A7-9623-D94E-91B4-4DCAEC2D46AE}"/>
                  </a:ext>
                </a:extLst>
              </p:cNvPr>
              <p:cNvSpPr/>
              <p:nvPr/>
            </p:nvSpPr>
            <p:spPr>
              <a:xfrm>
                <a:off x="173098" y="679018"/>
                <a:ext cx="2721934" cy="492334"/>
              </a:xfrm>
              <a:prstGeom prst="rect">
                <a:avLst/>
              </a:prstGeom>
            </p:spPr>
            <p:style>
              <a:lnRef idx="2">
                <a:schemeClr val="accent6"/>
              </a:lnRef>
              <a:fillRef idx="1">
                <a:schemeClr val="lt1"/>
              </a:fillRef>
              <a:effectRef idx="0">
                <a:schemeClr val="accent6"/>
              </a:effectRef>
              <a:fontRef idx="minor">
                <a:schemeClr val="dk1"/>
              </a:fontRef>
            </p:style>
            <p:txBody>
              <a:bodyPr rtlCol="0" anchor="t"/>
              <a:lstStyle/>
              <a:p>
                <a:r>
                  <a:rPr kumimoji="1" lang="ja-JP" altLang="en-US" sz="1200"/>
                  <a:t>めあて</a:t>
                </a:r>
              </a:p>
            </p:txBody>
          </p:sp>
        </p:grpSp>
        <p:sp>
          <p:nvSpPr>
            <p:cNvPr id="63" name="テキスト ボックス 62">
              <a:extLst>
                <a:ext uri="{FF2B5EF4-FFF2-40B4-BE49-F238E27FC236}">
                  <a16:creationId xmlns:a16="http://schemas.microsoft.com/office/drawing/2014/main" id="{8B93CAD4-2F54-324C-BFC0-6B7DE75C060B}"/>
                </a:ext>
              </a:extLst>
            </p:cNvPr>
            <p:cNvSpPr txBox="1"/>
            <p:nvPr/>
          </p:nvSpPr>
          <p:spPr>
            <a:xfrm>
              <a:off x="6667021" y="1216273"/>
              <a:ext cx="954107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200"/>
                <a:t>ふりかえり</a:t>
              </a:r>
            </a:p>
          </p:txBody>
        </p:sp>
      </p:grpSp>
      <p:sp>
        <p:nvSpPr>
          <p:cNvPr id="72" name="右矢印 71">
            <a:extLst>
              <a:ext uri="{FF2B5EF4-FFF2-40B4-BE49-F238E27FC236}">
                <a16:creationId xmlns:a16="http://schemas.microsoft.com/office/drawing/2014/main" id="{5823AFF3-A135-2A4E-A31B-293AE5AC1A44}"/>
              </a:ext>
            </a:extLst>
          </p:cNvPr>
          <p:cNvSpPr/>
          <p:nvPr/>
        </p:nvSpPr>
        <p:spPr>
          <a:xfrm>
            <a:off x="2928195" y="1738658"/>
            <a:ext cx="487205" cy="7835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3" name="右矢印 72">
            <a:extLst>
              <a:ext uri="{FF2B5EF4-FFF2-40B4-BE49-F238E27FC236}">
                <a16:creationId xmlns:a16="http://schemas.microsoft.com/office/drawing/2014/main" id="{DE826D74-0242-654E-BF7E-6128C4D5EDBD}"/>
              </a:ext>
            </a:extLst>
          </p:cNvPr>
          <p:cNvSpPr/>
          <p:nvPr/>
        </p:nvSpPr>
        <p:spPr>
          <a:xfrm>
            <a:off x="6188136" y="1783827"/>
            <a:ext cx="487205" cy="7835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4" name="右矢印 73">
            <a:extLst>
              <a:ext uri="{FF2B5EF4-FFF2-40B4-BE49-F238E27FC236}">
                <a16:creationId xmlns:a16="http://schemas.microsoft.com/office/drawing/2014/main" id="{8A6EC815-03BE-8E4A-852A-DAB576EAF7EF}"/>
              </a:ext>
            </a:extLst>
          </p:cNvPr>
          <p:cNvSpPr/>
          <p:nvPr/>
        </p:nvSpPr>
        <p:spPr>
          <a:xfrm rot="5400000">
            <a:off x="7804455" y="3005725"/>
            <a:ext cx="487205" cy="7835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5" name="右矢印 74">
            <a:extLst>
              <a:ext uri="{FF2B5EF4-FFF2-40B4-BE49-F238E27FC236}">
                <a16:creationId xmlns:a16="http://schemas.microsoft.com/office/drawing/2014/main" id="{EC3D07E7-97AE-3045-B6CC-7FBCEA4C0CB1}"/>
              </a:ext>
            </a:extLst>
          </p:cNvPr>
          <p:cNvSpPr/>
          <p:nvPr/>
        </p:nvSpPr>
        <p:spPr>
          <a:xfrm rot="10800000">
            <a:off x="6152792" y="4971078"/>
            <a:ext cx="487205" cy="7835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6" name="右矢印 75">
            <a:extLst>
              <a:ext uri="{FF2B5EF4-FFF2-40B4-BE49-F238E27FC236}">
                <a16:creationId xmlns:a16="http://schemas.microsoft.com/office/drawing/2014/main" id="{B795B245-A9D1-274E-8DBD-0AA722C58187}"/>
              </a:ext>
            </a:extLst>
          </p:cNvPr>
          <p:cNvSpPr/>
          <p:nvPr/>
        </p:nvSpPr>
        <p:spPr>
          <a:xfrm rot="10800000">
            <a:off x="2915537" y="4979876"/>
            <a:ext cx="487205" cy="78353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47153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</TotalTime>
  <Words>30</Words>
  <Application>Microsoft Office PowerPoint</Application>
  <PresentationFormat>A4 210 x 297 mm</PresentationFormat>
  <Paragraphs>18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田中 孝</dc:creator>
  <cp:lastModifiedBy>吉田　宗平（保健体育課）</cp:lastModifiedBy>
  <cp:revision>2</cp:revision>
  <dcterms:created xsi:type="dcterms:W3CDTF">2020-09-07T02:51:37Z</dcterms:created>
  <dcterms:modified xsi:type="dcterms:W3CDTF">2021-04-05T10:54:09Z</dcterms:modified>
</cp:coreProperties>
</file>