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22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73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73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88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1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80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6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32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022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84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05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450A3-9B08-413C-8A8C-35013CA15066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AC174-EAEC-4774-AAA0-BEE6EC9FE8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98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591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佐賀県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　智哉（広報広聴課）</dc:creator>
  <cp:lastModifiedBy>長谷川　智哉（広報広聴課）</cp:lastModifiedBy>
  <cp:revision>1</cp:revision>
  <dcterms:created xsi:type="dcterms:W3CDTF">2021-04-05T04:45:31Z</dcterms:created>
  <dcterms:modified xsi:type="dcterms:W3CDTF">2021-04-05T04:45:38Z</dcterms:modified>
</cp:coreProperties>
</file>